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30"/>
  </p:notesMasterIdLst>
  <p:handoutMasterIdLst>
    <p:handoutMasterId r:id="rId31"/>
  </p:handoutMasterIdLst>
  <p:sldIdLst>
    <p:sldId id="353" r:id="rId2"/>
    <p:sldId id="335" r:id="rId3"/>
    <p:sldId id="336" r:id="rId4"/>
    <p:sldId id="382" r:id="rId5"/>
    <p:sldId id="317" r:id="rId6"/>
    <p:sldId id="318" r:id="rId7"/>
    <p:sldId id="319" r:id="rId8"/>
    <p:sldId id="320" r:id="rId9"/>
    <p:sldId id="321" r:id="rId10"/>
    <p:sldId id="383" r:id="rId11"/>
    <p:sldId id="323" r:id="rId12"/>
    <p:sldId id="338" r:id="rId13"/>
    <p:sldId id="339" r:id="rId14"/>
    <p:sldId id="340" r:id="rId15"/>
    <p:sldId id="327" r:id="rId16"/>
    <p:sldId id="358" r:id="rId17"/>
    <p:sldId id="328" r:id="rId18"/>
    <p:sldId id="357" r:id="rId19"/>
    <p:sldId id="329" r:id="rId20"/>
    <p:sldId id="356" r:id="rId21"/>
    <p:sldId id="330" r:id="rId22"/>
    <p:sldId id="355" r:id="rId23"/>
    <p:sldId id="332" r:id="rId24"/>
    <p:sldId id="354" r:id="rId25"/>
    <p:sldId id="346" r:id="rId26"/>
    <p:sldId id="348" r:id="rId27"/>
    <p:sldId id="347" r:id="rId28"/>
    <p:sldId id="352" r:id="rId29"/>
  </p:sldIdLst>
  <p:sldSz cx="9144000" cy="6858000" type="screen4x3"/>
  <p:notesSz cx="6858000" cy="9144000"/>
  <p:custDataLst>
    <p:tags r:id="rId32"/>
  </p:custDataLst>
  <p:defaultTextStyle>
    <a:defPPr>
      <a:defRPr lang="en-US"/>
    </a:defPPr>
    <a:lvl1pPr algn="l" rtl="0" fontAlgn="base">
      <a:spcBef>
        <a:spcPct val="0"/>
      </a:spcBef>
      <a:spcAft>
        <a:spcPct val="0"/>
      </a:spcAft>
      <a:defRPr kern="1200">
        <a:solidFill>
          <a:schemeClr val="tx1"/>
        </a:solidFill>
        <a:latin typeface="Segoe Semibold"/>
        <a:ea typeface="+mn-ea"/>
        <a:cs typeface="Arial" pitchFamily="34" charset="0"/>
      </a:defRPr>
    </a:lvl1pPr>
    <a:lvl2pPr marL="457200" algn="l" rtl="0" fontAlgn="base">
      <a:spcBef>
        <a:spcPct val="0"/>
      </a:spcBef>
      <a:spcAft>
        <a:spcPct val="0"/>
      </a:spcAft>
      <a:defRPr kern="1200">
        <a:solidFill>
          <a:schemeClr val="tx1"/>
        </a:solidFill>
        <a:latin typeface="Segoe Semibold"/>
        <a:ea typeface="+mn-ea"/>
        <a:cs typeface="Arial" pitchFamily="34" charset="0"/>
      </a:defRPr>
    </a:lvl2pPr>
    <a:lvl3pPr marL="914400" algn="l" rtl="0" fontAlgn="base">
      <a:spcBef>
        <a:spcPct val="0"/>
      </a:spcBef>
      <a:spcAft>
        <a:spcPct val="0"/>
      </a:spcAft>
      <a:defRPr kern="1200">
        <a:solidFill>
          <a:schemeClr val="tx1"/>
        </a:solidFill>
        <a:latin typeface="Segoe Semibold"/>
        <a:ea typeface="+mn-ea"/>
        <a:cs typeface="Arial" pitchFamily="34" charset="0"/>
      </a:defRPr>
    </a:lvl3pPr>
    <a:lvl4pPr marL="1371600" algn="l" rtl="0" fontAlgn="base">
      <a:spcBef>
        <a:spcPct val="0"/>
      </a:spcBef>
      <a:spcAft>
        <a:spcPct val="0"/>
      </a:spcAft>
      <a:defRPr kern="1200">
        <a:solidFill>
          <a:schemeClr val="tx1"/>
        </a:solidFill>
        <a:latin typeface="Segoe Semibold"/>
        <a:ea typeface="+mn-ea"/>
        <a:cs typeface="Arial" pitchFamily="34" charset="0"/>
      </a:defRPr>
    </a:lvl4pPr>
    <a:lvl5pPr marL="1828800" algn="l" rtl="0" fontAlgn="base">
      <a:spcBef>
        <a:spcPct val="0"/>
      </a:spcBef>
      <a:spcAft>
        <a:spcPct val="0"/>
      </a:spcAft>
      <a:defRPr kern="1200">
        <a:solidFill>
          <a:schemeClr val="tx1"/>
        </a:solidFill>
        <a:latin typeface="Segoe Semibold"/>
        <a:ea typeface="+mn-ea"/>
        <a:cs typeface="Arial" pitchFamily="34" charset="0"/>
      </a:defRPr>
    </a:lvl5pPr>
    <a:lvl6pPr marL="2286000" algn="l" defTabSz="914400" rtl="0" eaLnBrk="1" latinLnBrk="0" hangingPunct="1">
      <a:defRPr kern="1200">
        <a:solidFill>
          <a:schemeClr val="tx1"/>
        </a:solidFill>
        <a:latin typeface="Segoe Semibold"/>
        <a:ea typeface="+mn-ea"/>
        <a:cs typeface="Arial" pitchFamily="34" charset="0"/>
      </a:defRPr>
    </a:lvl6pPr>
    <a:lvl7pPr marL="2743200" algn="l" defTabSz="914400" rtl="0" eaLnBrk="1" latinLnBrk="0" hangingPunct="1">
      <a:defRPr kern="1200">
        <a:solidFill>
          <a:schemeClr val="tx1"/>
        </a:solidFill>
        <a:latin typeface="Segoe Semibold"/>
        <a:ea typeface="+mn-ea"/>
        <a:cs typeface="Arial" pitchFamily="34" charset="0"/>
      </a:defRPr>
    </a:lvl7pPr>
    <a:lvl8pPr marL="3200400" algn="l" defTabSz="914400" rtl="0" eaLnBrk="1" latinLnBrk="0" hangingPunct="1">
      <a:defRPr kern="1200">
        <a:solidFill>
          <a:schemeClr val="tx1"/>
        </a:solidFill>
        <a:latin typeface="Segoe Semibold"/>
        <a:ea typeface="+mn-ea"/>
        <a:cs typeface="Arial" pitchFamily="34" charset="0"/>
      </a:defRPr>
    </a:lvl8pPr>
    <a:lvl9pPr marL="3657600" algn="l" defTabSz="914400" rtl="0" eaLnBrk="1" latinLnBrk="0" hangingPunct="1">
      <a:defRPr kern="1200">
        <a:solidFill>
          <a:schemeClr val="tx1"/>
        </a:solidFill>
        <a:latin typeface="Segoe Semibold"/>
        <a:ea typeface="+mn-ea"/>
        <a:cs typeface="Arial" pitchFamily="34"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webPr encoding="windows-1252"/>
  <p:prnPr prnWhat="handouts6" clrMode="bw" hiddenSlides="1" frameSlides="1"/>
  <p:showPr showNarration="1" useTimings="0">
    <p:present/>
    <p:sldAll/>
    <p:penClr>
      <a:srgbClr val="FF0000"/>
    </p:penClr>
  </p:showPr>
  <p:clrMru>
    <a:srgbClr val="22233A"/>
    <a:srgbClr val="777777"/>
    <a:srgbClr val="DDDDDD"/>
    <a:srgbClr val="FFFFFF"/>
    <a:srgbClr val="D06800"/>
    <a:srgbClr val="BC5E00"/>
    <a:srgbClr val="FF9933"/>
    <a:srgbClr val="80808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12009" autoAdjust="0"/>
    <p:restoredTop sz="99094" autoAdjust="0"/>
  </p:normalViewPr>
  <p:slideViewPr>
    <p:cSldViewPr snapToGrid="0">
      <p:cViewPr>
        <p:scale>
          <a:sx n="80" d="100"/>
          <a:sy n="80" d="100"/>
        </p:scale>
        <p:origin x="-115" y="-110"/>
      </p:cViewPr>
      <p:guideLst>
        <p:guide orient="horz" pos="2160"/>
        <p:guide orient="horz" pos="899"/>
        <p:guide orient="horz" pos="2590"/>
        <p:guide pos="2264"/>
        <p:guide pos="240"/>
        <p:guide pos="484"/>
        <p:guide pos="5543"/>
        <p:guide pos="5308"/>
      </p:guideLst>
    </p:cSldViewPr>
  </p:slideViewPr>
  <p:notesTextViewPr>
    <p:cViewPr>
      <p:scale>
        <a:sx n="100" d="100"/>
        <a:sy n="100" d="100"/>
      </p:scale>
      <p:origin x="0" y="0"/>
    </p:cViewPr>
  </p:notesTextViewPr>
  <p:sorterViewPr>
    <p:cViewPr>
      <p:scale>
        <a:sx n="58" d="100"/>
        <a:sy n="58" d="100"/>
      </p:scale>
      <p:origin x="0" y="0"/>
    </p:cViewPr>
  </p:sorterViewPr>
  <p:notesViewPr>
    <p:cSldViewPr snapToGrid="0">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lnSpc>
                <a:spcPct val="100000"/>
              </a:lnSpc>
              <a:spcBef>
                <a:spcPct val="0"/>
              </a:spcBef>
              <a:defRPr sz="1200" b="1">
                <a:effectLst/>
                <a:latin typeface="Segoe Semibold" pitchFamily="34" charset="0"/>
                <a:cs typeface="+mn-cs"/>
              </a:defRPr>
            </a:lvl1pPr>
          </a:lstStyle>
          <a:p>
            <a:pPr>
              <a:defRPr/>
            </a:pPr>
            <a:endParaRPr lang="en-US"/>
          </a:p>
        </p:txBody>
      </p:sp>
      <p:sp>
        <p:nvSpPr>
          <p:cNvPr id="1945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defRPr sz="1000">
                <a:effectLst/>
                <a:latin typeface="Segoe" pitchFamily="34" charset="0"/>
                <a:cs typeface="+mn-cs"/>
              </a:defRPr>
            </a:lvl1pPr>
          </a:lstStyle>
          <a:p>
            <a:pPr>
              <a:defRPr/>
            </a:pPr>
            <a:fld id="{D37D6EB9-668F-4E20-90AF-7C1781D7D3F4}" type="datetime8">
              <a:rPr lang="en-US"/>
              <a:pPr>
                <a:defRPr/>
              </a:pPr>
              <a:t>6/28/2007 7:45 PM</a:t>
            </a:fld>
            <a:endParaRPr lang="en-US"/>
          </a:p>
        </p:txBody>
      </p:sp>
      <p:sp>
        <p:nvSpPr>
          <p:cNvPr id="19460" name="Rectangle 4"/>
          <p:cNvSpPr>
            <a:spLocks noGrp="1" noChangeArrowheads="1"/>
          </p:cNvSpPr>
          <p:nvPr>
            <p:ph type="ftr" sz="quarter" idx="2"/>
          </p:nvPr>
        </p:nvSpPr>
        <p:spPr bwMode="auto">
          <a:xfrm>
            <a:off x="0" y="8686800"/>
            <a:ext cx="61849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lnSpc>
                <a:spcPct val="100000"/>
              </a:lnSpc>
              <a:spcBef>
                <a:spcPct val="0"/>
              </a:spcBef>
              <a:defRPr sz="800">
                <a:effectLst/>
                <a:latin typeface="Segoe" pitchFamily="34" charset="0"/>
                <a:cs typeface="Arial" charset="0"/>
              </a:defRPr>
            </a:lvl1pPr>
          </a:lstStyle>
          <a:p>
            <a:pPr>
              <a:defRPr/>
            </a:pPr>
            <a:r>
              <a:rPr lang="en-US"/>
              <a:t>© 2006 Microsoft Corporation. All rights reserved.</a:t>
            </a:r>
          </a:p>
          <a:p>
            <a:pPr>
              <a:defRPr/>
            </a:pPr>
            <a:r>
              <a:rPr lang="en-US"/>
              <a:t>This presentation is for informational purposes only. Microsoft makes no warranties, express or implied, in this summary.</a:t>
            </a:r>
          </a:p>
        </p:txBody>
      </p:sp>
      <p:sp>
        <p:nvSpPr>
          <p:cNvPr id="19461" name="Rectangle 5"/>
          <p:cNvSpPr>
            <a:spLocks noGrp="1" noChangeArrowheads="1"/>
          </p:cNvSpPr>
          <p:nvPr>
            <p:ph type="sldNum" sz="quarter" idx="3"/>
          </p:nvPr>
        </p:nvSpPr>
        <p:spPr bwMode="auto">
          <a:xfrm>
            <a:off x="6246813" y="8686800"/>
            <a:ext cx="611187"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lnSpc>
                <a:spcPct val="100000"/>
              </a:lnSpc>
              <a:spcBef>
                <a:spcPct val="0"/>
              </a:spcBef>
              <a:defRPr sz="1200" b="1">
                <a:effectLst/>
                <a:latin typeface="Segoe Semibold" pitchFamily="34" charset="0"/>
                <a:cs typeface="+mn-cs"/>
              </a:defRPr>
            </a:lvl1pPr>
          </a:lstStyle>
          <a:p>
            <a:pPr>
              <a:defRPr/>
            </a:pPr>
            <a:fld id="{3F808EF9-E105-4DD8-9E3E-0D6BF80A4A84}"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lnSpc>
                <a:spcPct val="100000"/>
              </a:lnSpc>
              <a:spcBef>
                <a:spcPct val="0"/>
              </a:spcBef>
              <a:defRPr sz="1200">
                <a:effectLst/>
                <a:latin typeface="Times New Roman" pitchFamily="18" charset="0"/>
                <a:cs typeface="+mn-cs"/>
              </a:defRPr>
            </a:lvl1pPr>
          </a:lstStyle>
          <a:p>
            <a:pPr>
              <a:defRPr/>
            </a:pPr>
            <a:endParaRPr lang="en-US"/>
          </a:p>
        </p:txBody>
      </p:sp>
      <p:sp>
        <p:nvSpPr>
          <p:cNvPr id="296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defRPr sz="1200">
                <a:effectLst/>
                <a:latin typeface="Times New Roman" pitchFamily="18" charset="0"/>
                <a:cs typeface="+mn-cs"/>
              </a:defRPr>
            </a:lvl1pPr>
          </a:lstStyle>
          <a:p>
            <a:pPr>
              <a:defRPr/>
            </a:pPr>
            <a:fld id="{BEC7875B-CBEE-4D30-A27F-3319239C0706}" type="datetime8">
              <a:rPr lang="en-US"/>
              <a:pPr>
                <a:defRPr/>
              </a:pPr>
              <a:t>6/28/2007 7:45 PM</a:t>
            </a:fld>
            <a:endParaRPr lang="en-US"/>
          </a:p>
        </p:txBody>
      </p:sp>
      <p:sp>
        <p:nvSpPr>
          <p:cNvPr id="440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97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9702" name="Rectangle 6"/>
          <p:cNvSpPr>
            <a:spLocks noGrp="1" noChangeArrowheads="1"/>
          </p:cNvSpPr>
          <p:nvPr>
            <p:ph type="ftr" sz="quarter" idx="4"/>
          </p:nvPr>
        </p:nvSpPr>
        <p:spPr bwMode="auto">
          <a:xfrm>
            <a:off x="0" y="8791575"/>
            <a:ext cx="5667375" cy="3508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lnSpc>
                <a:spcPct val="100000"/>
              </a:lnSpc>
              <a:spcBef>
                <a:spcPct val="0"/>
              </a:spcBef>
              <a:defRPr sz="800">
                <a:effectLst/>
                <a:latin typeface="Segoe" pitchFamily="34" charset="0"/>
                <a:cs typeface="Arial" charset="0"/>
              </a:defRPr>
            </a:lvl1pPr>
          </a:lstStyle>
          <a:p>
            <a:pPr>
              <a:defRPr/>
            </a:pPr>
            <a:r>
              <a:rPr lang="en-US"/>
              <a:t>© 2004 Microsoft Corporation. All rights reserved.</a:t>
            </a:r>
          </a:p>
          <a:p>
            <a:pPr>
              <a:defRPr/>
            </a:pPr>
            <a:r>
              <a:rPr lang="en-US"/>
              <a:t>This presentation is for informational purposes only. Microsoft makes no warranties, express or implied, in this summary.</a:t>
            </a:r>
          </a:p>
        </p:txBody>
      </p:sp>
      <p:sp>
        <p:nvSpPr>
          <p:cNvPr id="29703" name="Rectangle 7"/>
          <p:cNvSpPr>
            <a:spLocks noGrp="1" noChangeArrowheads="1"/>
          </p:cNvSpPr>
          <p:nvPr>
            <p:ph type="sldNum" sz="quarter" idx="5"/>
          </p:nvPr>
        </p:nvSpPr>
        <p:spPr bwMode="auto">
          <a:xfrm>
            <a:off x="5583238" y="8685213"/>
            <a:ext cx="1273175"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lnSpc>
                <a:spcPct val="100000"/>
              </a:lnSpc>
              <a:spcBef>
                <a:spcPct val="0"/>
              </a:spcBef>
              <a:defRPr sz="1200">
                <a:effectLst/>
                <a:latin typeface="Times New Roman" pitchFamily="18" charset="0"/>
                <a:cs typeface="+mn-cs"/>
              </a:defRPr>
            </a:lvl1pPr>
          </a:lstStyle>
          <a:p>
            <a:pPr>
              <a:defRPr/>
            </a:pPr>
            <a:fld id="{3F00C210-71ED-4D44-8CF8-387E802203AD}" type="slidenum">
              <a:rPr lang="en-US"/>
              <a:pPr>
                <a:defRPr/>
              </a:pPr>
              <a:t>‹#›</a:t>
            </a:fld>
            <a:endParaRPr lang="en-US"/>
          </a:p>
        </p:txBody>
      </p:sp>
    </p:spTree>
  </p:cSld>
  <p:clrMap bg1="lt1" tx1="dk1" bg2="lt2" tx2="dk2" accent1="accent1" accent2="accent2" accent3="accent3" accent4="accent4" accent5="accent5" accent6="accent6" hlink="hlink" folHlink="folHlink"/>
  <p:hf hdr="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pPr eaLnBrk="1" hangingPunct="1"/>
            <a:endParaRPr lang="en-US" smtClean="0"/>
          </a:p>
        </p:txBody>
      </p:sp>
      <p:sp>
        <p:nvSpPr>
          <p:cNvPr id="46084" name="Header Placeholder 3"/>
          <p:cNvSpPr>
            <a:spLocks noGrp="1"/>
          </p:cNvSpPr>
          <p:nvPr>
            <p:ph type="hdr" sz="quarter"/>
          </p:nvPr>
        </p:nvSpPr>
        <p:spPr>
          <a:noFill/>
        </p:spPr>
        <p:txBody>
          <a:bodyPr/>
          <a:lstStyle/>
          <a:p>
            <a:endParaRPr lang="en-US" smtClean="0"/>
          </a:p>
        </p:txBody>
      </p:sp>
      <p:sp>
        <p:nvSpPr>
          <p:cNvPr id="46085" name="Date Placeholder 4"/>
          <p:cNvSpPr>
            <a:spLocks noGrp="1"/>
          </p:cNvSpPr>
          <p:nvPr>
            <p:ph type="dt" sz="quarter" idx="1"/>
          </p:nvPr>
        </p:nvSpPr>
        <p:spPr>
          <a:noFill/>
        </p:spPr>
        <p:txBody>
          <a:bodyPr/>
          <a:lstStyle/>
          <a:p>
            <a:fld id="{86ECDAD4-D792-4C47-B8DF-96DC4C439EA0}" type="datetime8">
              <a:rPr lang="en-US" smtClean="0"/>
              <a:pPr/>
              <a:t>6/28/2007 7:45 PM</a:t>
            </a:fld>
            <a:endParaRPr lang="en-US" smtClean="0"/>
          </a:p>
        </p:txBody>
      </p:sp>
      <p:sp>
        <p:nvSpPr>
          <p:cNvPr id="46086" name="Footer Placeholder 5"/>
          <p:cNvSpPr>
            <a:spLocks noGrp="1"/>
          </p:cNvSpPr>
          <p:nvPr>
            <p:ph type="ftr" sz="quarter" idx="4"/>
          </p:nvPr>
        </p:nvSpPr>
        <p:spPr>
          <a:noFill/>
        </p:spPr>
        <p:txBody>
          <a:bodyPr/>
          <a:lstStyle/>
          <a:p>
            <a:r>
              <a:rPr lang="en-US" smtClean="0">
                <a:solidFill>
                  <a:srgbClr val="000000"/>
                </a:solidFill>
                <a:latin typeface="Segoe"/>
                <a:cs typeface="Arial" pitchFamily="34" charset="0"/>
              </a:rPr>
              <a:t>© 2007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a:cs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a:cs typeface="Arial" pitchFamily="34" charset="0"/>
              </a:rPr>
            </a:br>
            <a:r>
              <a:rPr lang="en-US" smtClean="0">
                <a:solidFill>
                  <a:srgbClr val="000000"/>
                </a:solidFill>
                <a:latin typeface="Segoe"/>
                <a:cs typeface="Arial" pitchFamily="34" charset="0"/>
              </a:rPr>
              <a:t>MICROSOFT MAKES NO WARRANTIES, EXPRESS, IMPLIED OR STATUTORY, AS TO THE INFORMATION IN THIS PRESENTATION.</a:t>
            </a:r>
          </a:p>
          <a:p>
            <a:endParaRPr lang="en-US" smtClean="0">
              <a:latin typeface="Segoe"/>
              <a:cs typeface="Arial" pitchFamily="34" charset="0"/>
            </a:endParaRPr>
          </a:p>
        </p:txBody>
      </p:sp>
      <p:sp>
        <p:nvSpPr>
          <p:cNvPr id="46087" name="Slide Number Placeholder 6"/>
          <p:cNvSpPr>
            <a:spLocks noGrp="1"/>
          </p:cNvSpPr>
          <p:nvPr>
            <p:ph type="sldNum" sz="quarter" idx="5"/>
          </p:nvPr>
        </p:nvSpPr>
        <p:spPr>
          <a:noFill/>
        </p:spPr>
        <p:txBody>
          <a:bodyPr/>
          <a:lstStyle/>
          <a:p>
            <a:fld id="{E8EFD99F-0DF0-45AD-9982-7CC465BD3690}"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Grp="1" noChangeArrowheads="1"/>
          </p:cNvSpPr>
          <p:nvPr>
            <p:ph type="dt" sz="quarter" idx="1"/>
          </p:nvPr>
        </p:nvSpPr>
        <p:spPr>
          <a:noFill/>
        </p:spPr>
        <p:txBody>
          <a:bodyPr/>
          <a:lstStyle/>
          <a:p>
            <a:fld id="{40A461E5-21D5-457C-BE4F-5678C4286014}" type="datetime8">
              <a:rPr lang="en-US" smtClean="0"/>
              <a:pPr/>
              <a:t>6/28/2007 7:45 PM</a:t>
            </a:fld>
            <a:endParaRPr lang="en-US" smtClean="0"/>
          </a:p>
        </p:txBody>
      </p:sp>
      <p:sp>
        <p:nvSpPr>
          <p:cNvPr id="56323" name="Rectangle 6"/>
          <p:cNvSpPr>
            <a:spLocks noGrp="1" noChangeArrowheads="1"/>
          </p:cNvSpPr>
          <p:nvPr>
            <p:ph type="ftr" sz="quarter" idx="4"/>
          </p:nvPr>
        </p:nvSpPr>
        <p:spPr>
          <a:noFill/>
        </p:spPr>
        <p:txBody>
          <a:bodyPr/>
          <a:lstStyle/>
          <a:p>
            <a:pPr eaLnBrk="1" hangingPunct="1"/>
            <a:r>
              <a:rPr lang="en-US" smtClean="0">
                <a:latin typeface="Segoe"/>
                <a:cs typeface="Arial" pitchFamily="34" charset="0"/>
              </a:rPr>
              <a:t>© 2004 Microsoft Corporation. All rights reserved.</a:t>
            </a:r>
          </a:p>
          <a:p>
            <a:r>
              <a:rPr lang="en-US" smtClean="0">
                <a:latin typeface="Segoe"/>
                <a:cs typeface="Arial" pitchFamily="34" charset="0"/>
              </a:rPr>
              <a:t>This presentation is for informational purposes only. Microsoft makes no warranties, express or implied, in this summary.</a:t>
            </a:r>
          </a:p>
        </p:txBody>
      </p:sp>
      <p:sp>
        <p:nvSpPr>
          <p:cNvPr id="56324" name="Rectangle 7"/>
          <p:cNvSpPr>
            <a:spLocks noGrp="1" noChangeArrowheads="1"/>
          </p:cNvSpPr>
          <p:nvPr>
            <p:ph type="sldNum" sz="quarter" idx="5"/>
          </p:nvPr>
        </p:nvSpPr>
        <p:spPr>
          <a:noFill/>
        </p:spPr>
        <p:txBody>
          <a:bodyPr/>
          <a:lstStyle/>
          <a:p>
            <a:fld id="{AA4DE911-751B-4E70-A14B-90A3920080E7}" type="slidenum">
              <a:rPr lang="en-US" smtClean="0"/>
              <a:pPr/>
              <a:t>10</a:t>
            </a:fld>
            <a:endParaRPr lang="en-US" smtClean="0"/>
          </a:p>
        </p:txBody>
      </p:sp>
      <p:sp>
        <p:nvSpPr>
          <p:cNvPr id="56325" name="Rectangle 2"/>
          <p:cNvSpPr>
            <a:spLocks noGrp="1" noRot="1" noChangeAspect="1" noChangeArrowheads="1" noTextEdit="1"/>
          </p:cNvSpPr>
          <p:nvPr>
            <p:ph type="sldImg"/>
          </p:nvPr>
        </p:nvSpPr>
        <p:spPr>
          <a:ln/>
        </p:spPr>
      </p:sp>
      <p:sp>
        <p:nvSpPr>
          <p:cNvPr id="5632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noChangeArrowheads="1"/>
          </p:cNvSpPr>
          <p:nvPr>
            <p:ph type="dt" sz="quarter" idx="1"/>
          </p:nvPr>
        </p:nvSpPr>
        <p:spPr>
          <a:noFill/>
        </p:spPr>
        <p:txBody>
          <a:bodyPr/>
          <a:lstStyle/>
          <a:p>
            <a:fld id="{F98DB9A4-16EB-407F-8955-1A735F04E6C2}" type="datetime8">
              <a:rPr lang="en-US" smtClean="0"/>
              <a:pPr/>
              <a:t>6/28/2007 7:45 PM</a:t>
            </a:fld>
            <a:endParaRPr lang="en-US" smtClean="0"/>
          </a:p>
        </p:txBody>
      </p:sp>
      <p:sp>
        <p:nvSpPr>
          <p:cNvPr id="57347" name="Rectangle 6"/>
          <p:cNvSpPr>
            <a:spLocks noGrp="1" noChangeArrowheads="1"/>
          </p:cNvSpPr>
          <p:nvPr>
            <p:ph type="ftr" sz="quarter" idx="4"/>
          </p:nvPr>
        </p:nvSpPr>
        <p:spPr>
          <a:noFill/>
        </p:spPr>
        <p:txBody>
          <a:bodyPr/>
          <a:lstStyle/>
          <a:p>
            <a:pPr eaLnBrk="1" hangingPunct="1"/>
            <a:r>
              <a:rPr lang="en-US" smtClean="0">
                <a:latin typeface="Segoe"/>
                <a:cs typeface="Arial" pitchFamily="34" charset="0"/>
              </a:rPr>
              <a:t>© 2004 Microsoft Corporation. All rights reserved.</a:t>
            </a:r>
          </a:p>
          <a:p>
            <a:r>
              <a:rPr lang="en-US" smtClean="0">
                <a:latin typeface="Segoe"/>
                <a:cs typeface="Arial" pitchFamily="34" charset="0"/>
              </a:rPr>
              <a:t>This presentation is for informational purposes only. Microsoft makes no warranties, express or implied, in this summary.</a:t>
            </a:r>
          </a:p>
        </p:txBody>
      </p:sp>
      <p:sp>
        <p:nvSpPr>
          <p:cNvPr id="57348" name="Rectangle 7"/>
          <p:cNvSpPr>
            <a:spLocks noGrp="1" noChangeArrowheads="1"/>
          </p:cNvSpPr>
          <p:nvPr>
            <p:ph type="sldNum" sz="quarter" idx="5"/>
          </p:nvPr>
        </p:nvSpPr>
        <p:spPr>
          <a:noFill/>
        </p:spPr>
        <p:txBody>
          <a:bodyPr/>
          <a:lstStyle/>
          <a:p>
            <a:fld id="{65D83B1B-893F-4988-BAC9-BEDE0B8D4102}" type="slidenum">
              <a:rPr lang="en-US" smtClean="0"/>
              <a:pPr/>
              <a:t>11</a:t>
            </a:fld>
            <a:endParaRPr lang="en-US" smtClean="0"/>
          </a:p>
        </p:txBody>
      </p:sp>
      <p:sp>
        <p:nvSpPr>
          <p:cNvPr id="57349" name="Rectangle 2"/>
          <p:cNvSpPr>
            <a:spLocks noGrp="1" noRot="1" noChangeAspect="1" noChangeArrowheads="1" noTextEdit="1"/>
          </p:cNvSpPr>
          <p:nvPr>
            <p:ph type="sldImg"/>
          </p:nvPr>
        </p:nvSpPr>
        <p:spPr>
          <a:ln/>
        </p:spPr>
      </p:sp>
      <p:sp>
        <p:nvSpPr>
          <p:cNvPr id="5735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3"/>
          <p:cNvSpPr>
            <a:spLocks noGrp="1" noChangeArrowheads="1"/>
          </p:cNvSpPr>
          <p:nvPr>
            <p:ph type="dt" sz="quarter" idx="1"/>
          </p:nvPr>
        </p:nvSpPr>
        <p:spPr>
          <a:noFill/>
        </p:spPr>
        <p:txBody>
          <a:bodyPr/>
          <a:lstStyle/>
          <a:p>
            <a:fld id="{9AF66460-CCE6-4A5F-9264-4352AF8CC716}" type="datetime8">
              <a:rPr lang="en-US" smtClean="0"/>
              <a:pPr/>
              <a:t>6/28/2007 7:45 PM</a:t>
            </a:fld>
            <a:endParaRPr lang="en-US" smtClean="0"/>
          </a:p>
        </p:txBody>
      </p:sp>
      <p:sp>
        <p:nvSpPr>
          <p:cNvPr id="58371" name="Rectangle 6"/>
          <p:cNvSpPr>
            <a:spLocks noGrp="1" noChangeArrowheads="1"/>
          </p:cNvSpPr>
          <p:nvPr>
            <p:ph type="ftr" sz="quarter" idx="4"/>
          </p:nvPr>
        </p:nvSpPr>
        <p:spPr>
          <a:noFill/>
        </p:spPr>
        <p:txBody>
          <a:bodyPr/>
          <a:lstStyle/>
          <a:p>
            <a:pPr eaLnBrk="1" hangingPunct="1"/>
            <a:r>
              <a:rPr lang="en-US" smtClean="0">
                <a:latin typeface="Segoe"/>
                <a:cs typeface="Arial" pitchFamily="34" charset="0"/>
              </a:rPr>
              <a:t>© 2004 Microsoft Corporation. All rights reserved.</a:t>
            </a:r>
          </a:p>
          <a:p>
            <a:r>
              <a:rPr lang="en-US" smtClean="0">
                <a:latin typeface="Segoe"/>
                <a:cs typeface="Arial" pitchFamily="34" charset="0"/>
              </a:rPr>
              <a:t>This presentation is for informational purposes only. Microsoft makes no warranties, express or implied, in this summary.</a:t>
            </a:r>
          </a:p>
        </p:txBody>
      </p:sp>
      <p:sp>
        <p:nvSpPr>
          <p:cNvPr id="58372" name="Rectangle 7"/>
          <p:cNvSpPr>
            <a:spLocks noGrp="1" noChangeArrowheads="1"/>
          </p:cNvSpPr>
          <p:nvPr>
            <p:ph type="sldNum" sz="quarter" idx="5"/>
          </p:nvPr>
        </p:nvSpPr>
        <p:spPr>
          <a:noFill/>
        </p:spPr>
        <p:txBody>
          <a:bodyPr/>
          <a:lstStyle/>
          <a:p>
            <a:fld id="{C4EE03E7-47C1-4F59-8D18-7686ED8DCAEC}" type="slidenum">
              <a:rPr lang="en-US" smtClean="0"/>
              <a:pPr/>
              <a:t>12</a:t>
            </a:fld>
            <a:endParaRPr lang="en-US" smtClean="0"/>
          </a:p>
        </p:txBody>
      </p:sp>
      <p:sp>
        <p:nvSpPr>
          <p:cNvPr id="58373" name="Rectangle 2"/>
          <p:cNvSpPr>
            <a:spLocks noGrp="1" noRot="1" noChangeAspect="1" noChangeArrowheads="1" noTextEdit="1"/>
          </p:cNvSpPr>
          <p:nvPr>
            <p:ph type="sldImg"/>
          </p:nvPr>
        </p:nvSpPr>
        <p:spPr>
          <a:ln/>
        </p:spPr>
      </p:sp>
      <p:sp>
        <p:nvSpPr>
          <p:cNvPr id="5837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type="dt" sz="quarter" idx="1"/>
          </p:nvPr>
        </p:nvSpPr>
        <p:spPr>
          <a:noFill/>
        </p:spPr>
        <p:txBody>
          <a:bodyPr/>
          <a:lstStyle/>
          <a:p>
            <a:fld id="{AA6AB65D-0090-45D7-8881-ABDE8762C975}" type="datetime8">
              <a:rPr lang="en-US" smtClean="0"/>
              <a:pPr/>
              <a:t>6/28/2007 7:45 PM</a:t>
            </a:fld>
            <a:endParaRPr lang="en-US" smtClean="0"/>
          </a:p>
        </p:txBody>
      </p:sp>
      <p:sp>
        <p:nvSpPr>
          <p:cNvPr id="59395" name="Rectangle 6"/>
          <p:cNvSpPr>
            <a:spLocks noGrp="1" noChangeArrowheads="1"/>
          </p:cNvSpPr>
          <p:nvPr>
            <p:ph type="ftr" sz="quarter" idx="4"/>
          </p:nvPr>
        </p:nvSpPr>
        <p:spPr>
          <a:noFill/>
        </p:spPr>
        <p:txBody>
          <a:bodyPr/>
          <a:lstStyle/>
          <a:p>
            <a:pPr eaLnBrk="1" hangingPunct="1"/>
            <a:r>
              <a:rPr lang="en-US" smtClean="0">
                <a:latin typeface="Segoe"/>
                <a:cs typeface="Arial" pitchFamily="34" charset="0"/>
              </a:rPr>
              <a:t>© 2004 Microsoft Corporation. All rights reserved.</a:t>
            </a:r>
          </a:p>
          <a:p>
            <a:r>
              <a:rPr lang="en-US" smtClean="0">
                <a:latin typeface="Segoe"/>
                <a:cs typeface="Arial" pitchFamily="34" charset="0"/>
              </a:rPr>
              <a:t>This presentation is for informational purposes only. Microsoft makes no warranties, express or implied, in this summary.</a:t>
            </a:r>
          </a:p>
        </p:txBody>
      </p:sp>
      <p:sp>
        <p:nvSpPr>
          <p:cNvPr id="59396" name="Rectangle 7"/>
          <p:cNvSpPr>
            <a:spLocks noGrp="1" noChangeArrowheads="1"/>
          </p:cNvSpPr>
          <p:nvPr>
            <p:ph type="sldNum" sz="quarter" idx="5"/>
          </p:nvPr>
        </p:nvSpPr>
        <p:spPr>
          <a:noFill/>
        </p:spPr>
        <p:txBody>
          <a:bodyPr/>
          <a:lstStyle/>
          <a:p>
            <a:fld id="{1B88997E-A6ED-4A74-86D7-DA024018E68D}" type="slidenum">
              <a:rPr lang="en-US" smtClean="0"/>
              <a:pPr/>
              <a:t>13</a:t>
            </a:fld>
            <a:endParaRPr lang="en-US" smtClean="0"/>
          </a:p>
        </p:txBody>
      </p:sp>
      <p:sp>
        <p:nvSpPr>
          <p:cNvPr id="59397" name="Rectangle 2"/>
          <p:cNvSpPr>
            <a:spLocks noGrp="1" noRot="1" noChangeAspect="1" noChangeArrowheads="1" noTextEdit="1"/>
          </p:cNvSpPr>
          <p:nvPr>
            <p:ph type="sldImg"/>
          </p:nvPr>
        </p:nvSpPr>
        <p:spPr>
          <a:ln/>
        </p:spPr>
      </p:sp>
      <p:sp>
        <p:nvSpPr>
          <p:cNvPr id="5939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p:cNvSpPr>
            <a:spLocks noGrp="1" noChangeArrowheads="1"/>
          </p:cNvSpPr>
          <p:nvPr>
            <p:ph type="dt" sz="quarter" idx="1"/>
          </p:nvPr>
        </p:nvSpPr>
        <p:spPr>
          <a:noFill/>
        </p:spPr>
        <p:txBody>
          <a:bodyPr/>
          <a:lstStyle/>
          <a:p>
            <a:fld id="{4D459CCE-3C5D-4148-B324-358162D4F3A8}" type="datetime8">
              <a:rPr lang="en-US" smtClean="0"/>
              <a:pPr/>
              <a:t>6/28/2007 7:45 PM</a:t>
            </a:fld>
            <a:endParaRPr lang="en-US" smtClean="0"/>
          </a:p>
        </p:txBody>
      </p:sp>
      <p:sp>
        <p:nvSpPr>
          <p:cNvPr id="60419" name="Rectangle 6"/>
          <p:cNvSpPr>
            <a:spLocks noGrp="1" noChangeArrowheads="1"/>
          </p:cNvSpPr>
          <p:nvPr>
            <p:ph type="ftr" sz="quarter" idx="4"/>
          </p:nvPr>
        </p:nvSpPr>
        <p:spPr>
          <a:noFill/>
        </p:spPr>
        <p:txBody>
          <a:bodyPr/>
          <a:lstStyle/>
          <a:p>
            <a:pPr eaLnBrk="1" hangingPunct="1"/>
            <a:r>
              <a:rPr lang="en-US" smtClean="0">
                <a:latin typeface="Segoe"/>
                <a:cs typeface="Arial" pitchFamily="34" charset="0"/>
              </a:rPr>
              <a:t>© 2004 Microsoft Corporation. All rights reserved.</a:t>
            </a:r>
          </a:p>
          <a:p>
            <a:r>
              <a:rPr lang="en-US" smtClean="0">
                <a:latin typeface="Segoe"/>
                <a:cs typeface="Arial" pitchFamily="34" charset="0"/>
              </a:rPr>
              <a:t>This presentation is for informational purposes only. Microsoft makes no warranties, express or implied, in this summary.</a:t>
            </a:r>
          </a:p>
        </p:txBody>
      </p:sp>
      <p:sp>
        <p:nvSpPr>
          <p:cNvPr id="60420" name="Rectangle 7"/>
          <p:cNvSpPr>
            <a:spLocks noGrp="1" noChangeArrowheads="1"/>
          </p:cNvSpPr>
          <p:nvPr>
            <p:ph type="sldNum" sz="quarter" idx="5"/>
          </p:nvPr>
        </p:nvSpPr>
        <p:spPr>
          <a:noFill/>
        </p:spPr>
        <p:txBody>
          <a:bodyPr/>
          <a:lstStyle/>
          <a:p>
            <a:fld id="{0D5099FF-B739-461D-BB73-F39102D7809C}" type="slidenum">
              <a:rPr lang="en-US" smtClean="0"/>
              <a:pPr/>
              <a:t>14</a:t>
            </a:fld>
            <a:endParaRPr lang="en-US" smtClean="0"/>
          </a:p>
        </p:txBody>
      </p:sp>
      <p:sp>
        <p:nvSpPr>
          <p:cNvPr id="60421" name="Rectangle 2"/>
          <p:cNvSpPr>
            <a:spLocks noGrp="1" noRot="1" noChangeAspect="1" noChangeArrowheads="1" noTextEdit="1"/>
          </p:cNvSpPr>
          <p:nvPr>
            <p:ph type="sldImg"/>
          </p:nvPr>
        </p:nvSpPr>
        <p:spPr>
          <a:ln/>
        </p:spPr>
      </p:sp>
      <p:sp>
        <p:nvSpPr>
          <p:cNvPr id="6042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3"/>
          <p:cNvSpPr>
            <a:spLocks noGrp="1" noChangeArrowheads="1"/>
          </p:cNvSpPr>
          <p:nvPr>
            <p:ph type="dt" sz="quarter" idx="1"/>
          </p:nvPr>
        </p:nvSpPr>
        <p:spPr>
          <a:noFill/>
        </p:spPr>
        <p:txBody>
          <a:bodyPr/>
          <a:lstStyle/>
          <a:p>
            <a:fld id="{B8C8B4A1-A077-4593-A6DE-E46E13208909}" type="datetime8">
              <a:rPr lang="en-US" smtClean="0"/>
              <a:pPr/>
              <a:t>6/28/2007 7:45 PM</a:t>
            </a:fld>
            <a:endParaRPr lang="en-US" smtClean="0"/>
          </a:p>
        </p:txBody>
      </p:sp>
      <p:sp>
        <p:nvSpPr>
          <p:cNvPr id="61443" name="Rectangle 6"/>
          <p:cNvSpPr>
            <a:spLocks noGrp="1" noChangeArrowheads="1"/>
          </p:cNvSpPr>
          <p:nvPr>
            <p:ph type="ftr" sz="quarter" idx="4"/>
          </p:nvPr>
        </p:nvSpPr>
        <p:spPr>
          <a:noFill/>
        </p:spPr>
        <p:txBody>
          <a:bodyPr/>
          <a:lstStyle/>
          <a:p>
            <a:pPr eaLnBrk="1" hangingPunct="1"/>
            <a:r>
              <a:rPr lang="en-US" smtClean="0">
                <a:latin typeface="Segoe"/>
                <a:cs typeface="Arial" pitchFamily="34" charset="0"/>
              </a:rPr>
              <a:t>© 2004 Microsoft Corporation. All rights reserved.</a:t>
            </a:r>
          </a:p>
          <a:p>
            <a:r>
              <a:rPr lang="en-US" smtClean="0">
                <a:latin typeface="Segoe"/>
                <a:cs typeface="Arial" pitchFamily="34" charset="0"/>
              </a:rPr>
              <a:t>This presentation is for informational purposes only. Microsoft makes no warranties, express or implied, in this summary.</a:t>
            </a:r>
          </a:p>
        </p:txBody>
      </p:sp>
      <p:sp>
        <p:nvSpPr>
          <p:cNvPr id="61444" name="Rectangle 7"/>
          <p:cNvSpPr>
            <a:spLocks noGrp="1" noChangeArrowheads="1"/>
          </p:cNvSpPr>
          <p:nvPr>
            <p:ph type="sldNum" sz="quarter" idx="5"/>
          </p:nvPr>
        </p:nvSpPr>
        <p:spPr>
          <a:noFill/>
        </p:spPr>
        <p:txBody>
          <a:bodyPr/>
          <a:lstStyle/>
          <a:p>
            <a:fld id="{45DE1CC9-BA29-46E9-BE9A-6704A5DAEF57}" type="slidenum">
              <a:rPr lang="en-US" smtClean="0"/>
              <a:pPr/>
              <a:t>15</a:t>
            </a:fld>
            <a:endParaRPr lang="en-US" smtClean="0"/>
          </a:p>
        </p:txBody>
      </p:sp>
      <p:sp>
        <p:nvSpPr>
          <p:cNvPr id="61445" name="Rectangle 2"/>
          <p:cNvSpPr>
            <a:spLocks noGrp="1" noRot="1" noChangeAspect="1" noChangeArrowheads="1" noTextEdit="1"/>
          </p:cNvSpPr>
          <p:nvPr>
            <p:ph type="sldImg"/>
          </p:nvPr>
        </p:nvSpPr>
        <p:spPr>
          <a:ln/>
        </p:spPr>
      </p:sp>
      <p:sp>
        <p:nvSpPr>
          <p:cNvPr id="6144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pPr eaLnBrk="1" hangingPunct="1"/>
            <a:endParaRPr lang="en-US" smtClean="0"/>
          </a:p>
        </p:txBody>
      </p:sp>
      <p:sp>
        <p:nvSpPr>
          <p:cNvPr id="62468" name="Header Placeholder 3"/>
          <p:cNvSpPr>
            <a:spLocks noGrp="1"/>
          </p:cNvSpPr>
          <p:nvPr>
            <p:ph type="hdr" sz="quarter"/>
          </p:nvPr>
        </p:nvSpPr>
        <p:spPr>
          <a:noFill/>
        </p:spPr>
        <p:txBody>
          <a:bodyPr/>
          <a:lstStyle/>
          <a:p>
            <a:endParaRPr lang="en-US" smtClean="0"/>
          </a:p>
        </p:txBody>
      </p:sp>
      <p:sp>
        <p:nvSpPr>
          <p:cNvPr id="62469" name="Date Placeholder 4"/>
          <p:cNvSpPr>
            <a:spLocks noGrp="1"/>
          </p:cNvSpPr>
          <p:nvPr>
            <p:ph type="dt" sz="quarter" idx="1"/>
          </p:nvPr>
        </p:nvSpPr>
        <p:spPr>
          <a:noFill/>
        </p:spPr>
        <p:txBody>
          <a:bodyPr/>
          <a:lstStyle/>
          <a:p>
            <a:fld id="{D73D9FF4-7C30-4F0D-91B7-E06A315B0BF2}" type="datetime8">
              <a:rPr lang="en-US" smtClean="0"/>
              <a:pPr/>
              <a:t>6/28/2007 7:45 PM</a:t>
            </a:fld>
            <a:endParaRPr lang="en-US" smtClean="0"/>
          </a:p>
        </p:txBody>
      </p:sp>
      <p:sp>
        <p:nvSpPr>
          <p:cNvPr id="62470" name="Footer Placeholder 5"/>
          <p:cNvSpPr>
            <a:spLocks noGrp="1"/>
          </p:cNvSpPr>
          <p:nvPr>
            <p:ph type="ftr" sz="quarter" idx="4"/>
          </p:nvPr>
        </p:nvSpPr>
        <p:spPr>
          <a:noFill/>
        </p:spPr>
        <p:txBody>
          <a:bodyPr/>
          <a:lstStyle/>
          <a:p>
            <a:r>
              <a:rPr lang="en-US" smtClean="0">
                <a:solidFill>
                  <a:srgbClr val="000000"/>
                </a:solidFill>
                <a:latin typeface="Segoe"/>
                <a:cs typeface="Arial" pitchFamily="34" charset="0"/>
              </a:rPr>
              <a:t>© 2007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a:cs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a:cs typeface="Arial" pitchFamily="34" charset="0"/>
              </a:rPr>
            </a:br>
            <a:r>
              <a:rPr lang="en-US" smtClean="0">
                <a:solidFill>
                  <a:srgbClr val="000000"/>
                </a:solidFill>
                <a:latin typeface="Segoe"/>
                <a:cs typeface="Arial" pitchFamily="34" charset="0"/>
              </a:rPr>
              <a:t>MICROSOFT MAKES NO WARRANTIES, EXPRESS, IMPLIED OR STATUTORY, AS TO THE INFORMATION IN THIS PRESENTATION.</a:t>
            </a:r>
          </a:p>
          <a:p>
            <a:endParaRPr lang="en-US" smtClean="0">
              <a:latin typeface="Segoe"/>
              <a:cs typeface="Arial" pitchFamily="34" charset="0"/>
            </a:endParaRPr>
          </a:p>
        </p:txBody>
      </p:sp>
      <p:sp>
        <p:nvSpPr>
          <p:cNvPr id="62471" name="Slide Number Placeholder 6"/>
          <p:cNvSpPr>
            <a:spLocks noGrp="1"/>
          </p:cNvSpPr>
          <p:nvPr>
            <p:ph type="sldNum" sz="quarter" idx="5"/>
          </p:nvPr>
        </p:nvSpPr>
        <p:spPr>
          <a:noFill/>
        </p:spPr>
        <p:txBody>
          <a:bodyPr/>
          <a:lstStyle/>
          <a:p>
            <a:fld id="{C5F9635D-D8B8-443C-A212-4B957F004D16}" type="slidenum">
              <a:rPr lang="en-US" smtClean="0"/>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noChangeArrowheads="1"/>
          </p:cNvSpPr>
          <p:nvPr>
            <p:ph type="dt" sz="quarter" idx="1"/>
          </p:nvPr>
        </p:nvSpPr>
        <p:spPr>
          <a:noFill/>
        </p:spPr>
        <p:txBody>
          <a:bodyPr/>
          <a:lstStyle/>
          <a:p>
            <a:fld id="{CE7398E6-F088-4582-ABC8-1D2CB284BE12}" type="datetime8">
              <a:rPr lang="en-US" smtClean="0"/>
              <a:pPr/>
              <a:t>6/28/2007 7:45 PM</a:t>
            </a:fld>
            <a:endParaRPr lang="en-US" smtClean="0"/>
          </a:p>
        </p:txBody>
      </p:sp>
      <p:sp>
        <p:nvSpPr>
          <p:cNvPr id="63491" name="Rectangle 6"/>
          <p:cNvSpPr>
            <a:spLocks noGrp="1" noChangeArrowheads="1"/>
          </p:cNvSpPr>
          <p:nvPr>
            <p:ph type="ftr" sz="quarter" idx="4"/>
          </p:nvPr>
        </p:nvSpPr>
        <p:spPr>
          <a:noFill/>
        </p:spPr>
        <p:txBody>
          <a:bodyPr/>
          <a:lstStyle/>
          <a:p>
            <a:pPr eaLnBrk="1" hangingPunct="1"/>
            <a:r>
              <a:rPr lang="en-US" smtClean="0">
                <a:latin typeface="Segoe"/>
                <a:cs typeface="Arial" pitchFamily="34" charset="0"/>
              </a:rPr>
              <a:t>© 2004 Microsoft Corporation. All rights reserved.</a:t>
            </a:r>
          </a:p>
          <a:p>
            <a:r>
              <a:rPr lang="en-US" smtClean="0">
                <a:latin typeface="Segoe"/>
                <a:cs typeface="Arial" pitchFamily="34" charset="0"/>
              </a:rPr>
              <a:t>This presentation is for informational purposes only. Microsoft makes no warranties, express or implied, in this summary.</a:t>
            </a:r>
          </a:p>
        </p:txBody>
      </p:sp>
      <p:sp>
        <p:nvSpPr>
          <p:cNvPr id="63492" name="Rectangle 7"/>
          <p:cNvSpPr>
            <a:spLocks noGrp="1" noChangeArrowheads="1"/>
          </p:cNvSpPr>
          <p:nvPr>
            <p:ph type="sldNum" sz="quarter" idx="5"/>
          </p:nvPr>
        </p:nvSpPr>
        <p:spPr>
          <a:noFill/>
        </p:spPr>
        <p:txBody>
          <a:bodyPr/>
          <a:lstStyle/>
          <a:p>
            <a:fld id="{AC918E71-D36C-4DEA-B945-81AC547148DF}" type="slidenum">
              <a:rPr lang="en-US" smtClean="0"/>
              <a:pPr/>
              <a:t>17</a:t>
            </a:fld>
            <a:endParaRPr lang="en-US" smtClean="0"/>
          </a:p>
        </p:txBody>
      </p:sp>
      <p:sp>
        <p:nvSpPr>
          <p:cNvPr id="63493" name="Rectangle 2"/>
          <p:cNvSpPr>
            <a:spLocks noGrp="1" noRot="1" noChangeAspect="1" noChangeArrowheads="1" noTextEdit="1"/>
          </p:cNvSpPr>
          <p:nvPr>
            <p:ph type="sldImg"/>
          </p:nvPr>
        </p:nvSpPr>
        <p:spPr>
          <a:ln/>
        </p:spPr>
      </p:sp>
      <p:sp>
        <p:nvSpPr>
          <p:cNvPr id="6349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pPr eaLnBrk="1" hangingPunct="1"/>
            <a:endParaRPr lang="en-US" smtClean="0"/>
          </a:p>
        </p:txBody>
      </p:sp>
      <p:sp>
        <p:nvSpPr>
          <p:cNvPr id="64516" name="Header Placeholder 3"/>
          <p:cNvSpPr>
            <a:spLocks noGrp="1"/>
          </p:cNvSpPr>
          <p:nvPr>
            <p:ph type="hdr" sz="quarter"/>
          </p:nvPr>
        </p:nvSpPr>
        <p:spPr>
          <a:noFill/>
        </p:spPr>
        <p:txBody>
          <a:bodyPr/>
          <a:lstStyle/>
          <a:p>
            <a:endParaRPr lang="en-US" smtClean="0"/>
          </a:p>
        </p:txBody>
      </p:sp>
      <p:sp>
        <p:nvSpPr>
          <p:cNvPr id="64517" name="Date Placeholder 4"/>
          <p:cNvSpPr>
            <a:spLocks noGrp="1"/>
          </p:cNvSpPr>
          <p:nvPr>
            <p:ph type="dt" sz="quarter" idx="1"/>
          </p:nvPr>
        </p:nvSpPr>
        <p:spPr>
          <a:noFill/>
        </p:spPr>
        <p:txBody>
          <a:bodyPr/>
          <a:lstStyle/>
          <a:p>
            <a:fld id="{68A9A007-05DA-4432-86AF-DE7C28BC555F}" type="datetime8">
              <a:rPr lang="en-US" smtClean="0"/>
              <a:pPr/>
              <a:t>6/28/2007 7:45 PM</a:t>
            </a:fld>
            <a:endParaRPr lang="en-US" smtClean="0"/>
          </a:p>
        </p:txBody>
      </p:sp>
      <p:sp>
        <p:nvSpPr>
          <p:cNvPr id="64518" name="Footer Placeholder 5"/>
          <p:cNvSpPr>
            <a:spLocks noGrp="1"/>
          </p:cNvSpPr>
          <p:nvPr>
            <p:ph type="ftr" sz="quarter" idx="4"/>
          </p:nvPr>
        </p:nvSpPr>
        <p:spPr>
          <a:noFill/>
        </p:spPr>
        <p:txBody>
          <a:bodyPr/>
          <a:lstStyle/>
          <a:p>
            <a:r>
              <a:rPr lang="en-US" smtClean="0">
                <a:solidFill>
                  <a:srgbClr val="000000"/>
                </a:solidFill>
                <a:latin typeface="Segoe"/>
                <a:cs typeface="Arial" pitchFamily="34" charset="0"/>
              </a:rPr>
              <a:t>© 2007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a:cs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a:cs typeface="Arial" pitchFamily="34" charset="0"/>
              </a:rPr>
            </a:br>
            <a:r>
              <a:rPr lang="en-US" smtClean="0">
                <a:solidFill>
                  <a:srgbClr val="000000"/>
                </a:solidFill>
                <a:latin typeface="Segoe"/>
                <a:cs typeface="Arial" pitchFamily="34" charset="0"/>
              </a:rPr>
              <a:t>MICROSOFT MAKES NO WARRANTIES, EXPRESS, IMPLIED OR STATUTORY, AS TO THE INFORMATION IN THIS PRESENTATION.</a:t>
            </a:r>
          </a:p>
          <a:p>
            <a:endParaRPr lang="en-US" smtClean="0">
              <a:latin typeface="Segoe"/>
              <a:cs typeface="Arial" pitchFamily="34" charset="0"/>
            </a:endParaRPr>
          </a:p>
        </p:txBody>
      </p:sp>
      <p:sp>
        <p:nvSpPr>
          <p:cNvPr id="64519" name="Slide Number Placeholder 6"/>
          <p:cNvSpPr>
            <a:spLocks noGrp="1"/>
          </p:cNvSpPr>
          <p:nvPr>
            <p:ph type="sldNum" sz="quarter" idx="5"/>
          </p:nvPr>
        </p:nvSpPr>
        <p:spPr>
          <a:noFill/>
        </p:spPr>
        <p:txBody>
          <a:bodyPr/>
          <a:lstStyle/>
          <a:p>
            <a:fld id="{23B3CF7C-09C5-41B0-8272-155D31023231}" type="slidenum">
              <a:rPr lang="en-US" smtClean="0"/>
              <a:pPr/>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3"/>
          <p:cNvSpPr>
            <a:spLocks noGrp="1" noChangeArrowheads="1"/>
          </p:cNvSpPr>
          <p:nvPr>
            <p:ph type="dt" sz="quarter" idx="1"/>
          </p:nvPr>
        </p:nvSpPr>
        <p:spPr>
          <a:noFill/>
        </p:spPr>
        <p:txBody>
          <a:bodyPr/>
          <a:lstStyle/>
          <a:p>
            <a:fld id="{02F32342-9A02-4B0B-8866-F2BFC844F6A1}" type="datetime8">
              <a:rPr lang="en-US" smtClean="0"/>
              <a:pPr/>
              <a:t>6/28/2007 7:45 PM</a:t>
            </a:fld>
            <a:endParaRPr lang="en-US" smtClean="0"/>
          </a:p>
        </p:txBody>
      </p:sp>
      <p:sp>
        <p:nvSpPr>
          <p:cNvPr id="65539" name="Rectangle 6"/>
          <p:cNvSpPr>
            <a:spLocks noGrp="1" noChangeArrowheads="1"/>
          </p:cNvSpPr>
          <p:nvPr>
            <p:ph type="ftr" sz="quarter" idx="4"/>
          </p:nvPr>
        </p:nvSpPr>
        <p:spPr>
          <a:noFill/>
        </p:spPr>
        <p:txBody>
          <a:bodyPr/>
          <a:lstStyle/>
          <a:p>
            <a:pPr eaLnBrk="1" hangingPunct="1"/>
            <a:r>
              <a:rPr lang="en-US" smtClean="0">
                <a:latin typeface="Segoe"/>
                <a:cs typeface="Arial" pitchFamily="34" charset="0"/>
              </a:rPr>
              <a:t>© 2004 Microsoft Corporation. All rights reserved.</a:t>
            </a:r>
          </a:p>
          <a:p>
            <a:r>
              <a:rPr lang="en-US" smtClean="0">
                <a:latin typeface="Segoe"/>
                <a:cs typeface="Arial" pitchFamily="34" charset="0"/>
              </a:rPr>
              <a:t>This presentation is for informational purposes only. Microsoft makes no warranties, express or implied, in this summary.</a:t>
            </a:r>
          </a:p>
        </p:txBody>
      </p:sp>
      <p:sp>
        <p:nvSpPr>
          <p:cNvPr id="65540" name="Rectangle 7"/>
          <p:cNvSpPr>
            <a:spLocks noGrp="1" noChangeArrowheads="1"/>
          </p:cNvSpPr>
          <p:nvPr>
            <p:ph type="sldNum" sz="quarter" idx="5"/>
          </p:nvPr>
        </p:nvSpPr>
        <p:spPr>
          <a:noFill/>
        </p:spPr>
        <p:txBody>
          <a:bodyPr/>
          <a:lstStyle/>
          <a:p>
            <a:fld id="{21090979-58D1-4EA5-B60A-9885E99722BD}" type="slidenum">
              <a:rPr lang="en-US" smtClean="0"/>
              <a:pPr/>
              <a:t>19</a:t>
            </a:fld>
            <a:endParaRPr lang="en-US" smtClean="0"/>
          </a:p>
        </p:txBody>
      </p:sp>
      <p:sp>
        <p:nvSpPr>
          <p:cNvPr id="65541" name="Rectangle 2"/>
          <p:cNvSpPr>
            <a:spLocks noGrp="1" noRot="1" noChangeAspect="1" noChangeArrowheads="1" noTextEdit="1"/>
          </p:cNvSpPr>
          <p:nvPr>
            <p:ph type="sldImg"/>
          </p:nvPr>
        </p:nvSpPr>
        <p:spPr>
          <a:ln/>
        </p:spPr>
      </p:sp>
      <p:sp>
        <p:nvSpPr>
          <p:cNvPr id="6554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noChangeArrowheads="1"/>
          </p:cNvSpPr>
          <p:nvPr>
            <p:ph type="dt" sz="quarter" idx="1"/>
          </p:nvPr>
        </p:nvSpPr>
        <p:spPr>
          <a:noFill/>
        </p:spPr>
        <p:txBody>
          <a:bodyPr/>
          <a:lstStyle/>
          <a:p>
            <a:fld id="{B3BB4E5E-DBE9-4FCC-9CB7-EE8EA59CAF1E}" type="datetime8">
              <a:rPr lang="en-US" smtClean="0"/>
              <a:pPr/>
              <a:t>6/28/2007 7:45 PM</a:t>
            </a:fld>
            <a:endParaRPr lang="en-US" smtClean="0"/>
          </a:p>
        </p:txBody>
      </p:sp>
      <p:sp>
        <p:nvSpPr>
          <p:cNvPr id="47107" name="Rectangle 6"/>
          <p:cNvSpPr>
            <a:spLocks noGrp="1" noChangeArrowheads="1"/>
          </p:cNvSpPr>
          <p:nvPr>
            <p:ph type="ftr" sz="quarter" idx="4"/>
          </p:nvPr>
        </p:nvSpPr>
        <p:spPr>
          <a:noFill/>
        </p:spPr>
        <p:txBody>
          <a:bodyPr/>
          <a:lstStyle/>
          <a:p>
            <a:pPr eaLnBrk="1" hangingPunct="1"/>
            <a:r>
              <a:rPr lang="en-US" smtClean="0">
                <a:latin typeface="Segoe"/>
                <a:cs typeface="Arial" pitchFamily="34" charset="0"/>
              </a:rPr>
              <a:t>© 2004 Microsoft Corporation. All rights reserved.</a:t>
            </a:r>
          </a:p>
          <a:p>
            <a:r>
              <a:rPr lang="en-US" smtClean="0">
                <a:latin typeface="Segoe"/>
                <a:cs typeface="Arial" pitchFamily="34" charset="0"/>
              </a:rPr>
              <a:t>This presentation is for informational purposes only. Microsoft makes no warranties, express or implied, in this summary.</a:t>
            </a:r>
          </a:p>
        </p:txBody>
      </p:sp>
      <p:sp>
        <p:nvSpPr>
          <p:cNvPr id="47108" name="Rectangle 7"/>
          <p:cNvSpPr>
            <a:spLocks noGrp="1" noChangeArrowheads="1"/>
          </p:cNvSpPr>
          <p:nvPr>
            <p:ph type="sldNum" sz="quarter" idx="5"/>
          </p:nvPr>
        </p:nvSpPr>
        <p:spPr>
          <a:noFill/>
        </p:spPr>
        <p:txBody>
          <a:bodyPr/>
          <a:lstStyle/>
          <a:p>
            <a:fld id="{BB0BEDD8-8FB4-4D37-94C7-C51016A57E6D}" type="slidenum">
              <a:rPr lang="en-US" smtClean="0"/>
              <a:pPr/>
              <a:t>2</a:t>
            </a:fld>
            <a:endParaRPr lang="en-US" smtClean="0"/>
          </a:p>
        </p:txBody>
      </p:sp>
      <p:sp>
        <p:nvSpPr>
          <p:cNvPr id="47109" name="Rectangle 2"/>
          <p:cNvSpPr>
            <a:spLocks noGrp="1" noRot="1" noChangeAspect="1" noChangeArrowheads="1" noTextEdit="1"/>
          </p:cNvSpPr>
          <p:nvPr>
            <p:ph type="sldImg"/>
          </p:nvPr>
        </p:nvSpPr>
        <p:spPr>
          <a:ln/>
        </p:spPr>
      </p:sp>
      <p:sp>
        <p:nvSpPr>
          <p:cNvPr id="47110" name="Rectangle 3"/>
          <p:cNvSpPr>
            <a:spLocks noGrp="1" noChangeArrowheads="1"/>
          </p:cNvSpPr>
          <p:nvPr>
            <p:ph type="body" idx="1"/>
          </p:nvPr>
        </p:nvSpPr>
        <p:spPr>
          <a:noFill/>
          <a:ln/>
        </p:spPr>
        <p:txBody>
          <a:bodyPr/>
          <a:lstStyle/>
          <a:p>
            <a:pPr marL="228600" indent="-228600" eaLnBrk="1" hangingPunct="1"/>
            <a:endParaRPr lang="en-GB"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pPr eaLnBrk="1" hangingPunct="1"/>
            <a:endParaRPr lang="en-US" smtClean="0"/>
          </a:p>
        </p:txBody>
      </p:sp>
      <p:sp>
        <p:nvSpPr>
          <p:cNvPr id="66564" name="Header Placeholder 3"/>
          <p:cNvSpPr>
            <a:spLocks noGrp="1"/>
          </p:cNvSpPr>
          <p:nvPr>
            <p:ph type="hdr" sz="quarter"/>
          </p:nvPr>
        </p:nvSpPr>
        <p:spPr>
          <a:noFill/>
        </p:spPr>
        <p:txBody>
          <a:bodyPr/>
          <a:lstStyle/>
          <a:p>
            <a:endParaRPr lang="en-US" smtClean="0"/>
          </a:p>
        </p:txBody>
      </p:sp>
      <p:sp>
        <p:nvSpPr>
          <p:cNvPr id="66565" name="Date Placeholder 4"/>
          <p:cNvSpPr>
            <a:spLocks noGrp="1"/>
          </p:cNvSpPr>
          <p:nvPr>
            <p:ph type="dt" sz="quarter" idx="1"/>
          </p:nvPr>
        </p:nvSpPr>
        <p:spPr>
          <a:noFill/>
        </p:spPr>
        <p:txBody>
          <a:bodyPr/>
          <a:lstStyle/>
          <a:p>
            <a:fld id="{4DD49332-39A5-4FA4-A182-865D323DF1D6}" type="datetime8">
              <a:rPr lang="en-US" smtClean="0"/>
              <a:pPr/>
              <a:t>6/28/2007 7:45 PM</a:t>
            </a:fld>
            <a:endParaRPr lang="en-US" smtClean="0"/>
          </a:p>
        </p:txBody>
      </p:sp>
      <p:sp>
        <p:nvSpPr>
          <p:cNvPr id="66566" name="Footer Placeholder 5"/>
          <p:cNvSpPr>
            <a:spLocks noGrp="1"/>
          </p:cNvSpPr>
          <p:nvPr>
            <p:ph type="ftr" sz="quarter" idx="4"/>
          </p:nvPr>
        </p:nvSpPr>
        <p:spPr>
          <a:noFill/>
        </p:spPr>
        <p:txBody>
          <a:bodyPr/>
          <a:lstStyle/>
          <a:p>
            <a:r>
              <a:rPr lang="en-US" smtClean="0">
                <a:solidFill>
                  <a:srgbClr val="000000"/>
                </a:solidFill>
                <a:latin typeface="Segoe"/>
                <a:cs typeface="Arial" pitchFamily="34" charset="0"/>
              </a:rPr>
              <a:t>© 2007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a:cs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a:cs typeface="Arial" pitchFamily="34" charset="0"/>
              </a:rPr>
            </a:br>
            <a:r>
              <a:rPr lang="en-US" smtClean="0">
                <a:solidFill>
                  <a:srgbClr val="000000"/>
                </a:solidFill>
                <a:latin typeface="Segoe"/>
                <a:cs typeface="Arial" pitchFamily="34" charset="0"/>
              </a:rPr>
              <a:t>MICROSOFT MAKES NO WARRANTIES, EXPRESS, IMPLIED OR STATUTORY, AS TO THE INFORMATION IN THIS PRESENTATION.</a:t>
            </a:r>
          </a:p>
          <a:p>
            <a:endParaRPr lang="en-US" smtClean="0">
              <a:latin typeface="Segoe"/>
              <a:cs typeface="Arial" pitchFamily="34" charset="0"/>
            </a:endParaRPr>
          </a:p>
        </p:txBody>
      </p:sp>
      <p:sp>
        <p:nvSpPr>
          <p:cNvPr id="66567" name="Slide Number Placeholder 6"/>
          <p:cNvSpPr>
            <a:spLocks noGrp="1"/>
          </p:cNvSpPr>
          <p:nvPr>
            <p:ph type="sldNum" sz="quarter" idx="5"/>
          </p:nvPr>
        </p:nvSpPr>
        <p:spPr>
          <a:noFill/>
        </p:spPr>
        <p:txBody>
          <a:bodyPr/>
          <a:lstStyle/>
          <a:p>
            <a:fld id="{60FE331F-0951-4A64-841B-FE50929546E4}" type="slidenum">
              <a:rPr lang="en-US" smtClean="0"/>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noChangeArrowheads="1"/>
          </p:cNvSpPr>
          <p:nvPr>
            <p:ph type="dt" sz="quarter" idx="1"/>
          </p:nvPr>
        </p:nvSpPr>
        <p:spPr>
          <a:noFill/>
        </p:spPr>
        <p:txBody>
          <a:bodyPr/>
          <a:lstStyle/>
          <a:p>
            <a:fld id="{B2FC82C4-E5A2-4A6C-9285-AE6D75153538}" type="datetime8">
              <a:rPr lang="en-US" smtClean="0"/>
              <a:pPr/>
              <a:t>6/28/2007 7:45 PM</a:t>
            </a:fld>
            <a:endParaRPr lang="en-US" smtClean="0"/>
          </a:p>
        </p:txBody>
      </p:sp>
      <p:sp>
        <p:nvSpPr>
          <p:cNvPr id="67587" name="Rectangle 6"/>
          <p:cNvSpPr>
            <a:spLocks noGrp="1" noChangeArrowheads="1"/>
          </p:cNvSpPr>
          <p:nvPr>
            <p:ph type="ftr" sz="quarter" idx="4"/>
          </p:nvPr>
        </p:nvSpPr>
        <p:spPr>
          <a:noFill/>
        </p:spPr>
        <p:txBody>
          <a:bodyPr/>
          <a:lstStyle/>
          <a:p>
            <a:pPr eaLnBrk="1" hangingPunct="1"/>
            <a:r>
              <a:rPr lang="en-US" smtClean="0">
                <a:latin typeface="Segoe"/>
                <a:cs typeface="Arial" pitchFamily="34" charset="0"/>
              </a:rPr>
              <a:t>© 2004 Microsoft Corporation. All rights reserved.</a:t>
            </a:r>
          </a:p>
          <a:p>
            <a:r>
              <a:rPr lang="en-US" smtClean="0">
                <a:latin typeface="Segoe"/>
                <a:cs typeface="Arial" pitchFamily="34" charset="0"/>
              </a:rPr>
              <a:t>This presentation is for informational purposes only. Microsoft makes no warranties, express or implied, in this summary.</a:t>
            </a:r>
          </a:p>
        </p:txBody>
      </p:sp>
      <p:sp>
        <p:nvSpPr>
          <p:cNvPr id="67588" name="Rectangle 7"/>
          <p:cNvSpPr>
            <a:spLocks noGrp="1" noChangeArrowheads="1"/>
          </p:cNvSpPr>
          <p:nvPr>
            <p:ph type="sldNum" sz="quarter" idx="5"/>
          </p:nvPr>
        </p:nvSpPr>
        <p:spPr>
          <a:noFill/>
        </p:spPr>
        <p:txBody>
          <a:bodyPr/>
          <a:lstStyle/>
          <a:p>
            <a:fld id="{F961ED22-0DA7-4E5E-B0E8-FAEA0F69C50E}" type="slidenum">
              <a:rPr lang="en-US" smtClean="0"/>
              <a:pPr/>
              <a:t>21</a:t>
            </a:fld>
            <a:endParaRPr lang="en-US" smtClean="0"/>
          </a:p>
        </p:txBody>
      </p:sp>
      <p:sp>
        <p:nvSpPr>
          <p:cNvPr id="67589" name="Rectangle 2"/>
          <p:cNvSpPr>
            <a:spLocks noGrp="1" noRot="1" noChangeAspect="1" noChangeArrowheads="1" noTextEdit="1"/>
          </p:cNvSpPr>
          <p:nvPr>
            <p:ph type="sldImg"/>
          </p:nvPr>
        </p:nvSpPr>
        <p:spPr>
          <a:ln/>
        </p:spPr>
      </p:sp>
      <p:sp>
        <p:nvSpPr>
          <p:cNvPr id="67590" name="Rectangle 3"/>
          <p:cNvSpPr>
            <a:spLocks noGrp="1" noChangeArrowheads="1"/>
          </p:cNvSpPr>
          <p:nvPr>
            <p:ph type="body" idx="1"/>
          </p:nvPr>
        </p:nvSpPr>
        <p:spPr>
          <a:noFill/>
          <a:ln/>
        </p:spPr>
        <p:txBody>
          <a:bodyPr/>
          <a:lstStyle/>
          <a:p>
            <a:pPr marL="228600" indent="-228600" eaLnBrk="1" hangingPunct="1"/>
            <a:endParaRPr lang="en-GB"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pPr eaLnBrk="1" hangingPunct="1"/>
            <a:endParaRPr lang="en-US" smtClean="0"/>
          </a:p>
        </p:txBody>
      </p:sp>
      <p:sp>
        <p:nvSpPr>
          <p:cNvPr id="68612" name="Header Placeholder 3"/>
          <p:cNvSpPr>
            <a:spLocks noGrp="1"/>
          </p:cNvSpPr>
          <p:nvPr>
            <p:ph type="hdr" sz="quarter"/>
          </p:nvPr>
        </p:nvSpPr>
        <p:spPr>
          <a:noFill/>
        </p:spPr>
        <p:txBody>
          <a:bodyPr/>
          <a:lstStyle/>
          <a:p>
            <a:endParaRPr lang="en-US" smtClean="0"/>
          </a:p>
        </p:txBody>
      </p:sp>
      <p:sp>
        <p:nvSpPr>
          <p:cNvPr id="68613" name="Date Placeholder 4"/>
          <p:cNvSpPr>
            <a:spLocks noGrp="1"/>
          </p:cNvSpPr>
          <p:nvPr>
            <p:ph type="dt" sz="quarter" idx="1"/>
          </p:nvPr>
        </p:nvSpPr>
        <p:spPr>
          <a:noFill/>
        </p:spPr>
        <p:txBody>
          <a:bodyPr/>
          <a:lstStyle/>
          <a:p>
            <a:fld id="{B81ECE8C-C262-487E-B51C-034364F2F64C}" type="datetime8">
              <a:rPr lang="en-US" smtClean="0"/>
              <a:pPr/>
              <a:t>6/28/2007 7:45 PM</a:t>
            </a:fld>
            <a:endParaRPr lang="en-US" smtClean="0"/>
          </a:p>
        </p:txBody>
      </p:sp>
      <p:sp>
        <p:nvSpPr>
          <p:cNvPr id="68614" name="Footer Placeholder 5"/>
          <p:cNvSpPr>
            <a:spLocks noGrp="1"/>
          </p:cNvSpPr>
          <p:nvPr>
            <p:ph type="ftr" sz="quarter" idx="4"/>
          </p:nvPr>
        </p:nvSpPr>
        <p:spPr>
          <a:noFill/>
        </p:spPr>
        <p:txBody>
          <a:bodyPr/>
          <a:lstStyle/>
          <a:p>
            <a:r>
              <a:rPr lang="en-US" smtClean="0">
                <a:solidFill>
                  <a:srgbClr val="000000"/>
                </a:solidFill>
                <a:latin typeface="Segoe"/>
                <a:cs typeface="Arial" pitchFamily="34" charset="0"/>
              </a:rPr>
              <a:t>© 2007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a:cs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a:cs typeface="Arial" pitchFamily="34" charset="0"/>
              </a:rPr>
            </a:br>
            <a:r>
              <a:rPr lang="en-US" smtClean="0">
                <a:solidFill>
                  <a:srgbClr val="000000"/>
                </a:solidFill>
                <a:latin typeface="Segoe"/>
                <a:cs typeface="Arial" pitchFamily="34" charset="0"/>
              </a:rPr>
              <a:t>MICROSOFT MAKES NO WARRANTIES, EXPRESS, IMPLIED OR STATUTORY, AS TO THE INFORMATION IN THIS PRESENTATION.</a:t>
            </a:r>
          </a:p>
          <a:p>
            <a:endParaRPr lang="en-US" smtClean="0">
              <a:latin typeface="Segoe"/>
              <a:cs typeface="Arial" pitchFamily="34" charset="0"/>
            </a:endParaRPr>
          </a:p>
        </p:txBody>
      </p:sp>
      <p:sp>
        <p:nvSpPr>
          <p:cNvPr id="68615" name="Slide Number Placeholder 6"/>
          <p:cNvSpPr>
            <a:spLocks noGrp="1"/>
          </p:cNvSpPr>
          <p:nvPr>
            <p:ph type="sldNum" sz="quarter" idx="5"/>
          </p:nvPr>
        </p:nvSpPr>
        <p:spPr>
          <a:noFill/>
        </p:spPr>
        <p:txBody>
          <a:bodyPr/>
          <a:lstStyle/>
          <a:p>
            <a:fld id="{AA2273C0-57DB-43A7-A6ED-00FC2B0911D6}" type="slidenum">
              <a:rPr lang="en-US" smtClean="0"/>
              <a:pPr/>
              <a:t>22</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type="dt" sz="quarter" idx="1"/>
          </p:nvPr>
        </p:nvSpPr>
        <p:spPr>
          <a:noFill/>
        </p:spPr>
        <p:txBody>
          <a:bodyPr/>
          <a:lstStyle/>
          <a:p>
            <a:fld id="{EB96B9F7-E77F-4544-8CB7-5332309F9C62}" type="datetime8">
              <a:rPr lang="en-US" smtClean="0"/>
              <a:pPr/>
              <a:t>6/28/2007 7:45 PM</a:t>
            </a:fld>
            <a:endParaRPr lang="en-US" smtClean="0"/>
          </a:p>
        </p:txBody>
      </p:sp>
      <p:sp>
        <p:nvSpPr>
          <p:cNvPr id="69635" name="Rectangle 6"/>
          <p:cNvSpPr>
            <a:spLocks noGrp="1" noChangeArrowheads="1"/>
          </p:cNvSpPr>
          <p:nvPr>
            <p:ph type="ftr" sz="quarter" idx="4"/>
          </p:nvPr>
        </p:nvSpPr>
        <p:spPr>
          <a:noFill/>
        </p:spPr>
        <p:txBody>
          <a:bodyPr/>
          <a:lstStyle/>
          <a:p>
            <a:pPr eaLnBrk="1" hangingPunct="1"/>
            <a:r>
              <a:rPr lang="en-US" smtClean="0">
                <a:latin typeface="Segoe"/>
                <a:cs typeface="Arial" pitchFamily="34" charset="0"/>
              </a:rPr>
              <a:t>© 2004 Microsoft Corporation. All rights reserved.</a:t>
            </a:r>
          </a:p>
          <a:p>
            <a:r>
              <a:rPr lang="en-US" smtClean="0">
                <a:latin typeface="Segoe"/>
                <a:cs typeface="Arial" pitchFamily="34" charset="0"/>
              </a:rPr>
              <a:t>This presentation is for informational purposes only. Microsoft makes no warranties, express or implied, in this summary.</a:t>
            </a:r>
          </a:p>
        </p:txBody>
      </p:sp>
      <p:sp>
        <p:nvSpPr>
          <p:cNvPr id="69636" name="Rectangle 7"/>
          <p:cNvSpPr>
            <a:spLocks noGrp="1" noChangeArrowheads="1"/>
          </p:cNvSpPr>
          <p:nvPr>
            <p:ph type="sldNum" sz="quarter" idx="5"/>
          </p:nvPr>
        </p:nvSpPr>
        <p:spPr>
          <a:noFill/>
        </p:spPr>
        <p:txBody>
          <a:bodyPr/>
          <a:lstStyle/>
          <a:p>
            <a:fld id="{BFBE6EE3-7258-4B1C-B081-4A5A232A43D0}" type="slidenum">
              <a:rPr lang="en-US" smtClean="0"/>
              <a:pPr/>
              <a:t>23</a:t>
            </a:fld>
            <a:endParaRPr lang="en-US" smtClean="0"/>
          </a:p>
        </p:txBody>
      </p:sp>
      <p:sp>
        <p:nvSpPr>
          <p:cNvPr id="69637" name="Rectangle 2"/>
          <p:cNvSpPr>
            <a:spLocks noGrp="1" noRot="1" noChangeAspect="1" noChangeArrowheads="1" noTextEdit="1"/>
          </p:cNvSpPr>
          <p:nvPr>
            <p:ph type="sldImg"/>
          </p:nvPr>
        </p:nvSpPr>
        <p:spPr>
          <a:ln/>
        </p:spPr>
      </p:sp>
      <p:sp>
        <p:nvSpPr>
          <p:cNvPr id="6963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pPr eaLnBrk="1" hangingPunct="1"/>
            <a:endParaRPr lang="en-US" smtClean="0"/>
          </a:p>
        </p:txBody>
      </p:sp>
      <p:sp>
        <p:nvSpPr>
          <p:cNvPr id="71684" name="Header Placeholder 3"/>
          <p:cNvSpPr>
            <a:spLocks noGrp="1"/>
          </p:cNvSpPr>
          <p:nvPr>
            <p:ph type="hdr" sz="quarter"/>
          </p:nvPr>
        </p:nvSpPr>
        <p:spPr>
          <a:noFill/>
        </p:spPr>
        <p:txBody>
          <a:bodyPr/>
          <a:lstStyle/>
          <a:p>
            <a:endParaRPr lang="en-US" smtClean="0"/>
          </a:p>
        </p:txBody>
      </p:sp>
      <p:sp>
        <p:nvSpPr>
          <p:cNvPr id="71685" name="Date Placeholder 4"/>
          <p:cNvSpPr>
            <a:spLocks noGrp="1"/>
          </p:cNvSpPr>
          <p:nvPr>
            <p:ph type="dt" sz="quarter" idx="1"/>
          </p:nvPr>
        </p:nvSpPr>
        <p:spPr>
          <a:noFill/>
        </p:spPr>
        <p:txBody>
          <a:bodyPr/>
          <a:lstStyle/>
          <a:p>
            <a:fld id="{41449C96-A7D7-4ECF-99EF-DBC702CE1FE0}" type="datetime8">
              <a:rPr lang="en-US" smtClean="0"/>
              <a:pPr/>
              <a:t>6/28/2007 7:45 PM</a:t>
            </a:fld>
            <a:endParaRPr lang="en-US" smtClean="0"/>
          </a:p>
        </p:txBody>
      </p:sp>
      <p:sp>
        <p:nvSpPr>
          <p:cNvPr id="71686" name="Footer Placeholder 5"/>
          <p:cNvSpPr>
            <a:spLocks noGrp="1"/>
          </p:cNvSpPr>
          <p:nvPr>
            <p:ph type="ftr" sz="quarter" idx="4"/>
          </p:nvPr>
        </p:nvSpPr>
        <p:spPr>
          <a:noFill/>
        </p:spPr>
        <p:txBody>
          <a:bodyPr/>
          <a:lstStyle/>
          <a:p>
            <a:r>
              <a:rPr lang="en-US" smtClean="0">
                <a:solidFill>
                  <a:srgbClr val="000000"/>
                </a:solidFill>
                <a:latin typeface="Segoe"/>
                <a:cs typeface="Arial" pitchFamily="34" charset="0"/>
              </a:rPr>
              <a:t>© 2007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a:cs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a:cs typeface="Arial" pitchFamily="34" charset="0"/>
              </a:rPr>
            </a:br>
            <a:r>
              <a:rPr lang="en-US" smtClean="0">
                <a:solidFill>
                  <a:srgbClr val="000000"/>
                </a:solidFill>
                <a:latin typeface="Segoe"/>
                <a:cs typeface="Arial" pitchFamily="34" charset="0"/>
              </a:rPr>
              <a:t>MICROSOFT MAKES NO WARRANTIES, EXPRESS, IMPLIED OR STATUTORY, AS TO THE INFORMATION IN THIS PRESENTATION.</a:t>
            </a:r>
          </a:p>
          <a:p>
            <a:endParaRPr lang="en-US" smtClean="0">
              <a:latin typeface="Segoe"/>
              <a:cs typeface="Arial" pitchFamily="34" charset="0"/>
            </a:endParaRPr>
          </a:p>
        </p:txBody>
      </p:sp>
      <p:sp>
        <p:nvSpPr>
          <p:cNvPr id="71687" name="Slide Number Placeholder 6"/>
          <p:cNvSpPr>
            <a:spLocks noGrp="1"/>
          </p:cNvSpPr>
          <p:nvPr>
            <p:ph type="sldNum" sz="quarter" idx="5"/>
          </p:nvPr>
        </p:nvSpPr>
        <p:spPr>
          <a:noFill/>
        </p:spPr>
        <p:txBody>
          <a:bodyPr/>
          <a:lstStyle/>
          <a:p>
            <a:fld id="{C2D69D59-CEFB-473F-ACC6-96814E95DECE}" type="slidenum">
              <a:rPr lang="en-US" smtClean="0"/>
              <a:pPr/>
              <a:t>24</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3"/>
          <p:cNvSpPr>
            <a:spLocks noGrp="1" noChangeArrowheads="1"/>
          </p:cNvSpPr>
          <p:nvPr>
            <p:ph type="dt" sz="quarter" idx="1"/>
          </p:nvPr>
        </p:nvSpPr>
        <p:spPr>
          <a:noFill/>
        </p:spPr>
        <p:txBody>
          <a:bodyPr/>
          <a:lstStyle/>
          <a:p>
            <a:fld id="{C2DDC681-073D-42A8-8595-DD8C1E066BC4}" type="datetime8">
              <a:rPr lang="en-US" smtClean="0"/>
              <a:pPr/>
              <a:t>6/28/2007 7:45 PM</a:t>
            </a:fld>
            <a:endParaRPr lang="en-US" smtClean="0"/>
          </a:p>
        </p:txBody>
      </p:sp>
      <p:sp>
        <p:nvSpPr>
          <p:cNvPr id="72707" name="Rectangle 6"/>
          <p:cNvSpPr>
            <a:spLocks noGrp="1" noChangeArrowheads="1"/>
          </p:cNvSpPr>
          <p:nvPr>
            <p:ph type="ftr" sz="quarter" idx="4"/>
          </p:nvPr>
        </p:nvSpPr>
        <p:spPr>
          <a:noFill/>
        </p:spPr>
        <p:txBody>
          <a:bodyPr/>
          <a:lstStyle/>
          <a:p>
            <a:pPr eaLnBrk="1" hangingPunct="1"/>
            <a:r>
              <a:rPr lang="en-US" smtClean="0">
                <a:latin typeface="Segoe"/>
                <a:cs typeface="Arial" pitchFamily="34" charset="0"/>
              </a:rPr>
              <a:t>© 2004 Microsoft Corporation. All rights reserved.</a:t>
            </a:r>
          </a:p>
          <a:p>
            <a:r>
              <a:rPr lang="en-US" smtClean="0">
                <a:latin typeface="Segoe"/>
                <a:cs typeface="Arial" pitchFamily="34" charset="0"/>
              </a:rPr>
              <a:t>This presentation is for informational purposes only. Microsoft makes no warranties, express or implied, in this summary.</a:t>
            </a:r>
          </a:p>
        </p:txBody>
      </p:sp>
      <p:sp>
        <p:nvSpPr>
          <p:cNvPr id="72708" name="Rectangle 7"/>
          <p:cNvSpPr>
            <a:spLocks noGrp="1" noChangeArrowheads="1"/>
          </p:cNvSpPr>
          <p:nvPr>
            <p:ph type="sldNum" sz="quarter" idx="5"/>
          </p:nvPr>
        </p:nvSpPr>
        <p:spPr>
          <a:noFill/>
        </p:spPr>
        <p:txBody>
          <a:bodyPr/>
          <a:lstStyle/>
          <a:p>
            <a:fld id="{1A97AAF7-BF4D-494D-9D48-91C47BCDA714}" type="slidenum">
              <a:rPr lang="en-US" smtClean="0"/>
              <a:pPr/>
              <a:t>25</a:t>
            </a:fld>
            <a:endParaRPr lang="en-US" smtClean="0"/>
          </a:p>
        </p:txBody>
      </p:sp>
      <p:sp>
        <p:nvSpPr>
          <p:cNvPr id="72709" name="Rectangle 2"/>
          <p:cNvSpPr>
            <a:spLocks noGrp="1" noRot="1" noChangeAspect="1" noChangeArrowheads="1" noTextEdit="1"/>
          </p:cNvSpPr>
          <p:nvPr>
            <p:ph type="sldImg"/>
          </p:nvPr>
        </p:nvSpPr>
        <p:spPr>
          <a:ln/>
        </p:spPr>
      </p:sp>
      <p:sp>
        <p:nvSpPr>
          <p:cNvPr id="7271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type="dt" sz="quarter" idx="1"/>
          </p:nvPr>
        </p:nvSpPr>
        <p:spPr>
          <a:noFill/>
        </p:spPr>
        <p:txBody>
          <a:bodyPr/>
          <a:lstStyle/>
          <a:p>
            <a:fld id="{F655551F-AE31-40AA-A1B8-D9E0AAEFB451}" type="datetime8">
              <a:rPr lang="en-US" smtClean="0"/>
              <a:pPr/>
              <a:t>6/28/2007 7:45 PM</a:t>
            </a:fld>
            <a:endParaRPr lang="en-US" smtClean="0"/>
          </a:p>
        </p:txBody>
      </p:sp>
      <p:sp>
        <p:nvSpPr>
          <p:cNvPr id="74755" name="Rectangle 6"/>
          <p:cNvSpPr>
            <a:spLocks noGrp="1" noChangeArrowheads="1"/>
          </p:cNvSpPr>
          <p:nvPr>
            <p:ph type="ftr" sz="quarter" idx="4"/>
          </p:nvPr>
        </p:nvSpPr>
        <p:spPr>
          <a:noFill/>
        </p:spPr>
        <p:txBody>
          <a:bodyPr/>
          <a:lstStyle/>
          <a:p>
            <a:pPr eaLnBrk="1" hangingPunct="1"/>
            <a:r>
              <a:rPr lang="en-US" smtClean="0">
                <a:latin typeface="Segoe"/>
                <a:cs typeface="Arial" pitchFamily="34" charset="0"/>
              </a:rPr>
              <a:t>© 2004 Microsoft Corporation. All rights reserved.</a:t>
            </a:r>
          </a:p>
          <a:p>
            <a:r>
              <a:rPr lang="en-US" smtClean="0">
                <a:latin typeface="Segoe"/>
                <a:cs typeface="Arial" pitchFamily="34" charset="0"/>
              </a:rPr>
              <a:t>This presentation is for informational purposes only. Microsoft makes no warranties, express or implied, in this summary.</a:t>
            </a:r>
          </a:p>
        </p:txBody>
      </p:sp>
      <p:sp>
        <p:nvSpPr>
          <p:cNvPr id="74756" name="Rectangle 7"/>
          <p:cNvSpPr>
            <a:spLocks noGrp="1" noChangeArrowheads="1"/>
          </p:cNvSpPr>
          <p:nvPr>
            <p:ph type="sldNum" sz="quarter" idx="5"/>
          </p:nvPr>
        </p:nvSpPr>
        <p:spPr>
          <a:noFill/>
        </p:spPr>
        <p:txBody>
          <a:bodyPr/>
          <a:lstStyle/>
          <a:p>
            <a:fld id="{96455009-51E1-480A-8BFB-FBA1523C0098}" type="slidenum">
              <a:rPr lang="en-US" smtClean="0"/>
              <a:pPr/>
              <a:t>26</a:t>
            </a:fld>
            <a:endParaRPr lang="en-US" smtClean="0"/>
          </a:p>
        </p:txBody>
      </p:sp>
      <p:sp>
        <p:nvSpPr>
          <p:cNvPr id="74757" name="Rectangle 2"/>
          <p:cNvSpPr>
            <a:spLocks noGrp="1" noRot="1" noChangeAspect="1" noChangeArrowheads="1" noTextEdit="1"/>
          </p:cNvSpPr>
          <p:nvPr>
            <p:ph type="sldImg"/>
          </p:nvPr>
        </p:nvSpPr>
        <p:spPr>
          <a:ln/>
        </p:spPr>
      </p:sp>
      <p:sp>
        <p:nvSpPr>
          <p:cNvPr id="7475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type="dt" sz="quarter" idx="1"/>
          </p:nvPr>
        </p:nvSpPr>
        <p:spPr>
          <a:noFill/>
        </p:spPr>
        <p:txBody>
          <a:bodyPr/>
          <a:lstStyle/>
          <a:p>
            <a:fld id="{2F3844C7-A549-4ECC-AB93-7DC48032587E}" type="datetime8">
              <a:rPr lang="en-US" smtClean="0"/>
              <a:pPr/>
              <a:t>6/28/2007 7:45 PM</a:t>
            </a:fld>
            <a:endParaRPr lang="en-US" smtClean="0"/>
          </a:p>
        </p:txBody>
      </p:sp>
      <p:sp>
        <p:nvSpPr>
          <p:cNvPr id="73731" name="Rectangle 6"/>
          <p:cNvSpPr>
            <a:spLocks noGrp="1" noChangeArrowheads="1"/>
          </p:cNvSpPr>
          <p:nvPr>
            <p:ph type="ftr" sz="quarter" idx="4"/>
          </p:nvPr>
        </p:nvSpPr>
        <p:spPr>
          <a:noFill/>
        </p:spPr>
        <p:txBody>
          <a:bodyPr/>
          <a:lstStyle/>
          <a:p>
            <a:pPr eaLnBrk="1" hangingPunct="1"/>
            <a:r>
              <a:rPr lang="en-US" smtClean="0">
                <a:latin typeface="Segoe"/>
                <a:cs typeface="Arial" pitchFamily="34" charset="0"/>
              </a:rPr>
              <a:t>© 2004 Microsoft Corporation. All rights reserved.</a:t>
            </a:r>
          </a:p>
          <a:p>
            <a:r>
              <a:rPr lang="en-US" smtClean="0">
                <a:latin typeface="Segoe"/>
                <a:cs typeface="Arial" pitchFamily="34" charset="0"/>
              </a:rPr>
              <a:t>This presentation is for informational purposes only. Microsoft makes no warranties, express or implied, in this summary.</a:t>
            </a:r>
          </a:p>
        </p:txBody>
      </p:sp>
      <p:sp>
        <p:nvSpPr>
          <p:cNvPr id="73732" name="Rectangle 7"/>
          <p:cNvSpPr>
            <a:spLocks noGrp="1" noChangeArrowheads="1"/>
          </p:cNvSpPr>
          <p:nvPr>
            <p:ph type="sldNum" sz="quarter" idx="5"/>
          </p:nvPr>
        </p:nvSpPr>
        <p:spPr>
          <a:noFill/>
        </p:spPr>
        <p:txBody>
          <a:bodyPr/>
          <a:lstStyle/>
          <a:p>
            <a:fld id="{701313C6-E136-4198-8748-8BD855758387}" type="slidenum">
              <a:rPr lang="en-US" smtClean="0"/>
              <a:pPr/>
              <a:t>27</a:t>
            </a:fld>
            <a:endParaRPr lang="en-US" smtClean="0"/>
          </a:p>
        </p:txBody>
      </p:sp>
      <p:sp>
        <p:nvSpPr>
          <p:cNvPr id="73733" name="Rectangle 2"/>
          <p:cNvSpPr>
            <a:spLocks noGrp="1" noRot="1" noChangeAspect="1" noChangeArrowheads="1" noTextEdit="1"/>
          </p:cNvSpPr>
          <p:nvPr>
            <p:ph type="sldImg"/>
          </p:nvPr>
        </p:nvSpPr>
        <p:spPr>
          <a:ln/>
        </p:spPr>
      </p:sp>
      <p:sp>
        <p:nvSpPr>
          <p:cNvPr id="7373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pPr eaLnBrk="1" hangingPunct="1"/>
            <a:endParaRPr lang="en-US" smtClean="0"/>
          </a:p>
        </p:txBody>
      </p:sp>
      <p:sp>
        <p:nvSpPr>
          <p:cNvPr id="75780" name="Header Placeholder 3"/>
          <p:cNvSpPr>
            <a:spLocks noGrp="1"/>
          </p:cNvSpPr>
          <p:nvPr>
            <p:ph type="hdr" sz="quarter"/>
          </p:nvPr>
        </p:nvSpPr>
        <p:spPr>
          <a:noFill/>
        </p:spPr>
        <p:txBody>
          <a:bodyPr/>
          <a:lstStyle/>
          <a:p>
            <a:endParaRPr lang="en-US" smtClean="0"/>
          </a:p>
        </p:txBody>
      </p:sp>
      <p:sp>
        <p:nvSpPr>
          <p:cNvPr id="75781" name="Date Placeholder 4"/>
          <p:cNvSpPr>
            <a:spLocks noGrp="1"/>
          </p:cNvSpPr>
          <p:nvPr>
            <p:ph type="dt" sz="quarter" idx="1"/>
          </p:nvPr>
        </p:nvSpPr>
        <p:spPr>
          <a:noFill/>
        </p:spPr>
        <p:txBody>
          <a:bodyPr/>
          <a:lstStyle/>
          <a:p>
            <a:fld id="{50A52830-CA72-4734-A185-F65D12ACAF7F}" type="datetime8">
              <a:rPr lang="en-US" smtClean="0"/>
              <a:pPr/>
              <a:t>6/28/2007 7:45 PM</a:t>
            </a:fld>
            <a:endParaRPr lang="en-US" smtClean="0"/>
          </a:p>
        </p:txBody>
      </p:sp>
      <p:sp>
        <p:nvSpPr>
          <p:cNvPr id="75782" name="Footer Placeholder 5"/>
          <p:cNvSpPr>
            <a:spLocks noGrp="1"/>
          </p:cNvSpPr>
          <p:nvPr>
            <p:ph type="ftr" sz="quarter" idx="4"/>
          </p:nvPr>
        </p:nvSpPr>
        <p:spPr>
          <a:noFill/>
        </p:spPr>
        <p:txBody>
          <a:bodyPr/>
          <a:lstStyle/>
          <a:p>
            <a:r>
              <a:rPr lang="en-US" smtClean="0">
                <a:solidFill>
                  <a:srgbClr val="000000"/>
                </a:solidFill>
                <a:latin typeface="Segoe"/>
                <a:cs typeface="Arial" pitchFamily="34" charset="0"/>
              </a:rPr>
              <a:t>© 2007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a:cs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a:cs typeface="Arial" pitchFamily="34" charset="0"/>
              </a:rPr>
            </a:br>
            <a:r>
              <a:rPr lang="en-US" smtClean="0">
                <a:solidFill>
                  <a:srgbClr val="000000"/>
                </a:solidFill>
                <a:latin typeface="Segoe"/>
                <a:cs typeface="Arial" pitchFamily="34" charset="0"/>
              </a:rPr>
              <a:t>MICROSOFT MAKES NO WARRANTIES, EXPRESS, IMPLIED OR STATUTORY, AS TO THE INFORMATION IN THIS PRESENTATION.</a:t>
            </a:r>
          </a:p>
          <a:p>
            <a:endParaRPr lang="en-US" smtClean="0">
              <a:latin typeface="Segoe"/>
              <a:cs typeface="Arial" pitchFamily="34" charset="0"/>
            </a:endParaRPr>
          </a:p>
        </p:txBody>
      </p:sp>
      <p:sp>
        <p:nvSpPr>
          <p:cNvPr id="75783" name="Slide Number Placeholder 6"/>
          <p:cNvSpPr>
            <a:spLocks noGrp="1"/>
          </p:cNvSpPr>
          <p:nvPr>
            <p:ph type="sldNum" sz="quarter" idx="5"/>
          </p:nvPr>
        </p:nvSpPr>
        <p:spPr>
          <a:noFill/>
        </p:spPr>
        <p:txBody>
          <a:bodyPr/>
          <a:lstStyle/>
          <a:p>
            <a:fld id="{4E6B32C8-2EF2-4B99-BDB7-3D8E12FB51D6}" type="slidenum">
              <a:rPr lang="en-US" smtClean="0"/>
              <a:pPr/>
              <a:t>28</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p:cNvSpPr>
            <a:spLocks noGrp="1" noChangeArrowheads="1"/>
          </p:cNvSpPr>
          <p:nvPr>
            <p:ph type="dt" sz="quarter" idx="1"/>
          </p:nvPr>
        </p:nvSpPr>
        <p:spPr>
          <a:noFill/>
        </p:spPr>
        <p:txBody>
          <a:bodyPr/>
          <a:lstStyle/>
          <a:p>
            <a:fld id="{AEAC90DF-4866-4C08-B551-C2ADE18F2FE6}" type="datetime8">
              <a:rPr lang="en-US" smtClean="0"/>
              <a:pPr/>
              <a:t>6/28/2007 7:45 PM</a:t>
            </a:fld>
            <a:endParaRPr lang="en-US" smtClean="0"/>
          </a:p>
        </p:txBody>
      </p:sp>
      <p:sp>
        <p:nvSpPr>
          <p:cNvPr id="48131" name="Rectangle 6"/>
          <p:cNvSpPr>
            <a:spLocks noGrp="1" noChangeArrowheads="1"/>
          </p:cNvSpPr>
          <p:nvPr>
            <p:ph type="ftr" sz="quarter" idx="4"/>
          </p:nvPr>
        </p:nvSpPr>
        <p:spPr>
          <a:noFill/>
        </p:spPr>
        <p:txBody>
          <a:bodyPr/>
          <a:lstStyle/>
          <a:p>
            <a:pPr eaLnBrk="1" hangingPunct="1"/>
            <a:r>
              <a:rPr lang="en-US" smtClean="0">
                <a:latin typeface="Segoe"/>
                <a:cs typeface="Arial" pitchFamily="34" charset="0"/>
              </a:rPr>
              <a:t>© 2004 Microsoft Corporation. All rights reserved.</a:t>
            </a:r>
          </a:p>
          <a:p>
            <a:r>
              <a:rPr lang="en-US" smtClean="0">
                <a:latin typeface="Segoe"/>
                <a:cs typeface="Arial" pitchFamily="34" charset="0"/>
              </a:rPr>
              <a:t>This presentation is for informational purposes only. Microsoft makes no warranties, express or implied, in this summary.</a:t>
            </a:r>
          </a:p>
        </p:txBody>
      </p:sp>
      <p:sp>
        <p:nvSpPr>
          <p:cNvPr id="48132" name="Rectangle 7"/>
          <p:cNvSpPr>
            <a:spLocks noGrp="1" noChangeArrowheads="1"/>
          </p:cNvSpPr>
          <p:nvPr>
            <p:ph type="sldNum" sz="quarter" idx="5"/>
          </p:nvPr>
        </p:nvSpPr>
        <p:spPr>
          <a:noFill/>
        </p:spPr>
        <p:txBody>
          <a:bodyPr/>
          <a:lstStyle/>
          <a:p>
            <a:fld id="{A868D574-85CB-480B-9543-7B66AAE28555}" type="slidenum">
              <a:rPr lang="en-US" smtClean="0"/>
              <a:pPr/>
              <a:t>3</a:t>
            </a:fld>
            <a:endParaRPr lang="en-US" smtClean="0"/>
          </a:p>
        </p:txBody>
      </p:sp>
      <p:sp>
        <p:nvSpPr>
          <p:cNvPr id="48133" name="Rectangle 2"/>
          <p:cNvSpPr>
            <a:spLocks noGrp="1" noRot="1" noChangeAspect="1" noChangeArrowheads="1" noTextEdit="1"/>
          </p:cNvSpPr>
          <p:nvPr>
            <p:ph type="sldImg"/>
          </p:nvPr>
        </p:nvSpPr>
        <p:spPr>
          <a:ln/>
        </p:spPr>
      </p:sp>
      <p:sp>
        <p:nvSpPr>
          <p:cNvPr id="48134" name="Rectangle 3"/>
          <p:cNvSpPr>
            <a:spLocks noGrp="1" noChangeArrowheads="1"/>
          </p:cNvSpPr>
          <p:nvPr>
            <p:ph type="body" idx="1"/>
          </p:nvPr>
        </p:nvSpPr>
        <p:spPr>
          <a:noFill/>
          <a:ln/>
        </p:spPr>
        <p:txBody>
          <a:bodyPr/>
          <a:lstStyle/>
          <a:p>
            <a:pPr marL="228600" indent="-228600" eaLnBrk="1" hangingPunct="1"/>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
          <p:cNvSpPr>
            <a:spLocks noGrp="1" noChangeArrowheads="1"/>
          </p:cNvSpPr>
          <p:nvPr>
            <p:ph type="dt" sz="quarter" idx="1"/>
          </p:nvPr>
        </p:nvSpPr>
        <p:spPr>
          <a:noFill/>
        </p:spPr>
        <p:txBody>
          <a:bodyPr/>
          <a:lstStyle/>
          <a:p>
            <a:fld id="{A1FBBFF8-12FE-492A-9D13-1CB6AFE24339}" type="datetime8">
              <a:rPr lang="en-US" smtClean="0"/>
              <a:pPr/>
              <a:t>6/28/2007 7:45 PM</a:t>
            </a:fld>
            <a:endParaRPr lang="en-US" smtClean="0"/>
          </a:p>
        </p:txBody>
      </p:sp>
      <p:sp>
        <p:nvSpPr>
          <p:cNvPr id="49155" name="Rectangle 6"/>
          <p:cNvSpPr>
            <a:spLocks noGrp="1" noChangeArrowheads="1"/>
          </p:cNvSpPr>
          <p:nvPr>
            <p:ph type="ftr" sz="quarter" idx="4"/>
          </p:nvPr>
        </p:nvSpPr>
        <p:spPr>
          <a:noFill/>
        </p:spPr>
        <p:txBody>
          <a:bodyPr/>
          <a:lstStyle/>
          <a:p>
            <a:pPr eaLnBrk="1" hangingPunct="1"/>
            <a:r>
              <a:rPr lang="en-US" smtClean="0">
                <a:latin typeface="Segoe"/>
                <a:cs typeface="Arial" pitchFamily="34" charset="0"/>
              </a:rPr>
              <a:t>© 2004 Microsoft Corporation. All rights reserved.</a:t>
            </a:r>
          </a:p>
          <a:p>
            <a:r>
              <a:rPr lang="en-US" smtClean="0">
                <a:latin typeface="Segoe"/>
                <a:cs typeface="Arial" pitchFamily="34" charset="0"/>
              </a:rPr>
              <a:t>This presentation is for informational purposes only. Microsoft makes no warranties, express or implied, in this summary.</a:t>
            </a:r>
          </a:p>
        </p:txBody>
      </p:sp>
      <p:sp>
        <p:nvSpPr>
          <p:cNvPr id="49156" name="Rectangle 7"/>
          <p:cNvSpPr>
            <a:spLocks noGrp="1" noChangeArrowheads="1"/>
          </p:cNvSpPr>
          <p:nvPr>
            <p:ph type="sldNum" sz="quarter" idx="5"/>
          </p:nvPr>
        </p:nvSpPr>
        <p:spPr>
          <a:noFill/>
        </p:spPr>
        <p:txBody>
          <a:bodyPr/>
          <a:lstStyle/>
          <a:p>
            <a:fld id="{07A5A266-ECA1-4E3D-8FAA-BCA4D7A2755A}" type="slidenum">
              <a:rPr lang="en-US" smtClean="0"/>
              <a:pPr/>
              <a:t>4</a:t>
            </a:fld>
            <a:endParaRPr lang="en-US" smtClean="0"/>
          </a:p>
        </p:txBody>
      </p:sp>
      <p:sp>
        <p:nvSpPr>
          <p:cNvPr id="49157" name="Rectangle 2"/>
          <p:cNvSpPr>
            <a:spLocks noGrp="1" noRot="1" noChangeAspect="1" noChangeArrowheads="1" noTextEdit="1"/>
          </p:cNvSpPr>
          <p:nvPr>
            <p:ph type="sldImg"/>
          </p:nvPr>
        </p:nvSpPr>
        <p:spPr>
          <a:ln/>
        </p:spPr>
      </p:sp>
      <p:sp>
        <p:nvSpPr>
          <p:cNvPr id="49158" name="Rectangle 3"/>
          <p:cNvSpPr>
            <a:spLocks noGrp="1" noChangeArrowheads="1"/>
          </p:cNvSpPr>
          <p:nvPr>
            <p:ph type="body" idx="1"/>
          </p:nvPr>
        </p:nvSpPr>
        <p:spPr>
          <a:noFill/>
          <a:ln/>
        </p:spPr>
        <p:txBody>
          <a:bodyPr/>
          <a:lstStyle/>
          <a:p>
            <a:pPr eaLnBrk="1" hangingPunct="1">
              <a:buFontTx/>
              <a:buChar char="•"/>
            </a:pPr>
            <a:endParaRPr lang="en-GB" sz="800" smtClean="0">
              <a:solidFill>
                <a:srgbClr val="0000FF"/>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noChangeArrowheads="1"/>
          </p:cNvSpPr>
          <p:nvPr>
            <p:ph type="dt" sz="quarter" idx="1"/>
          </p:nvPr>
        </p:nvSpPr>
        <p:spPr>
          <a:noFill/>
        </p:spPr>
        <p:txBody>
          <a:bodyPr/>
          <a:lstStyle/>
          <a:p>
            <a:fld id="{A15E7D95-AE6E-4588-9C8A-537C17000581}" type="datetime8">
              <a:rPr lang="en-US" smtClean="0"/>
              <a:pPr/>
              <a:t>6/28/2007 7:45 PM</a:t>
            </a:fld>
            <a:endParaRPr lang="en-US" smtClean="0"/>
          </a:p>
        </p:txBody>
      </p:sp>
      <p:sp>
        <p:nvSpPr>
          <p:cNvPr id="50179" name="Rectangle 6"/>
          <p:cNvSpPr>
            <a:spLocks noGrp="1" noChangeArrowheads="1"/>
          </p:cNvSpPr>
          <p:nvPr>
            <p:ph type="ftr" sz="quarter" idx="4"/>
          </p:nvPr>
        </p:nvSpPr>
        <p:spPr>
          <a:noFill/>
        </p:spPr>
        <p:txBody>
          <a:bodyPr/>
          <a:lstStyle/>
          <a:p>
            <a:pPr eaLnBrk="1" hangingPunct="1"/>
            <a:r>
              <a:rPr lang="en-US" smtClean="0">
                <a:latin typeface="Segoe"/>
                <a:cs typeface="Arial" pitchFamily="34" charset="0"/>
              </a:rPr>
              <a:t>© 2004 Microsoft Corporation. All rights reserved.</a:t>
            </a:r>
          </a:p>
          <a:p>
            <a:r>
              <a:rPr lang="en-US" smtClean="0">
                <a:latin typeface="Segoe"/>
                <a:cs typeface="Arial" pitchFamily="34" charset="0"/>
              </a:rPr>
              <a:t>This presentation is for informational purposes only. Microsoft makes no warranties, express or implied, in this summary.</a:t>
            </a:r>
          </a:p>
        </p:txBody>
      </p:sp>
      <p:sp>
        <p:nvSpPr>
          <p:cNvPr id="50180" name="Rectangle 7"/>
          <p:cNvSpPr>
            <a:spLocks noGrp="1" noChangeArrowheads="1"/>
          </p:cNvSpPr>
          <p:nvPr>
            <p:ph type="sldNum" sz="quarter" idx="5"/>
          </p:nvPr>
        </p:nvSpPr>
        <p:spPr>
          <a:noFill/>
        </p:spPr>
        <p:txBody>
          <a:bodyPr/>
          <a:lstStyle/>
          <a:p>
            <a:fld id="{DF0CD9D4-0605-4332-96C8-F9AD8EF08220}" type="slidenum">
              <a:rPr lang="en-US" smtClean="0"/>
              <a:pPr/>
              <a:t>5</a:t>
            </a:fld>
            <a:endParaRPr lang="en-US" smtClean="0"/>
          </a:p>
        </p:txBody>
      </p:sp>
      <p:sp>
        <p:nvSpPr>
          <p:cNvPr id="50181" name="Rectangle 2"/>
          <p:cNvSpPr>
            <a:spLocks noGrp="1" noRot="1" noChangeAspect="1" noChangeArrowheads="1" noTextEdit="1"/>
          </p:cNvSpPr>
          <p:nvPr>
            <p:ph type="sldImg"/>
          </p:nvPr>
        </p:nvSpPr>
        <p:spPr>
          <a:ln/>
        </p:spPr>
      </p:sp>
      <p:sp>
        <p:nvSpPr>
          <p:cNvPr id="5018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p:cNvSpPr>
            <a:spLocks noGrp="1" noChangeArrowheads="1"/>
          </p:cNvSpPr>
          <p:nvPr>
            <p:ph type="dt" sz="quarter" idx="1"/>
          </p:nvPr>
        </p:nvSpPr>
        <p:spPr>
          <a:noFill/>
        </p:spPr>
        <p:txBody>
          <a:bodyPr/>
          <a:lstStyle/>
          <a:p>
            <a:fld id="{94D7D41E-9E4E-4F16-A0B2-640FACB6B159}" type="datetime8">
              <a:rPr lang="en-US" smtClean="0"/>
              <a:pPr/>
              <a:t>6/28/2007 7:45 PM</a:t>
            </a:fld>
            <a:endParaRPr lang="en-US" smtClean="0"/>
          </a:p>
        </p:txBody>
      </p:sp>
      <p:sp>
        <p:nvSpPr>
          <p:cNvPr id="52227" name="Rectangle 6"/>
          <p:cNvSpPr>
            <a:spLocks noGrp="1" noChangeArrowheads="1"/>
          </p:cNvSpPr>
          <p:nvPr>
            <p:ph type="ftr" sz="quarter" idx="4"/>
          </p:nvPr>
        </p:nvSpPr>
        <p:spPr>
          <a:noFill/>
        </p:spPr>
        <p:txBody>
          <a:bodyPr/>
          <a:lstStyle/>
          <a:p>
            <a:pPr eaLnBrk="1" hangingPunct="1"/>
            <a:r>
              <a:rPr lang="en-US" smtClean="0">
                <a:latin typeface="Segoe"/>
                <a:cs typeface="Arial" pitchFamily="34" charset="0"/>
              </a:rPr>
              <a:t>© 2004 Microsoft Corporation. All rights reserved.</a:t>
            </a:r>
          </a:p>
          <a:p>
            <a:r>
              <a:rPr lang="en-US" smtClean="0">
                <a:latin typeface="Segoe"/>
                <a:cs typeface="Arial" pitchFamily="34" charset="0"/>
              </a:rPr>
              <a:t>This presentation is for informational purposes only. Microsoft makes no warranties, express or implied, in this summary.</a:t>
            </a:r>
          </a:p>
        </p:txBody>
      </p:sp>
      <p:sp>
        <p:nvSpPr>
          <p:cNvPr id="52228" name="Rectangle 7"/>
          <p:cNvSpPr>
            <a:spLocks noGrp="1" noChangeArrowheads="1"/>
          </p:cNvSpPr>
          <p:nvPr>
            <p:ph type="sldNum" sz="quarter" idx="5"/>
          </p:nvPr>
        </p:nvSpPr>
        <p:spPr>
          <a:noFill/>
        </p:spPr>
        <p:txBody>
          <a:bodyPr/>
          <a:lstStyle/>
          <a:p>
            <a:fld id="{CBA8D04E-8668-4710-873B-A74521094828}" type="slidenum">
              <a:rPr lang="en-US" smtClean="0"/>
              <a:pPr/>
              <a:t>6</a:t>
            </a:fld>
            <a:endParaRPr lang="en-US" smtClean="0"/>
          </a:p>
        </p:txBody>
      </p:sp>
      <p:sp>
        <p:nvSpPr>
          <p:cNvPr id="52229" name="Rectangle 2"/>
          <p:cNvSpPr>
            <a:spLocks noGrp="1" noRot="1" noChangeAspect="1" noChangeArrowheads="1" noTextEdit="1"/>
          </p:cNvSpPr>
          <p:nvPr>
            <p:ph type="sldImg"/>
          </p:nvPr>
        </p:nvSpPr>
        <p:spPr>
          <a:ln/>
        </p:spPr>
      </p:sp>
      <p:sp>
        <p:nvSpPr>
          <p:cNvPr id="5223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Grp="1" noChangeArrowheads="1"/>
          </p:cNvSpPr>
          <p:nvPr>
            <p:ph type="dt" sz="quarter" idx="1"/>
          </p:nvPr>
        </p:nvSpPr>
        <p:spPr>
          <a:noFill/>
        </p:spPr>
        <p:txBody>
          <a:bodyPr/>
          <a:lstStyle/>
          <a:p>
            <a:fld id="{22AA859D-0FA6-4736-83BE-8A379ADD41C7}" type="datetime8">
              <a:rPr lang="en-US" smtClean="0"/>
              <a:pPr/>
              <a:t>6/28/2007 7:45 PM</a:t>
            </a:fld>
            <a:endParaRPr lang="en-US" smtClean="0"/>
          </a:p>
        </p:txBody>
      </p:sp>
      <p:sp>
        <p:nvSpPr>
          <p:cNvPr id="53251" name="Rectangle 6"/>
          <p:cNvSpPr>
            <a:spLocks noGrp="1" noChangeArrowheads="1"/>
          </p:cNvSpPr>
          <p:nvPr>
            <p:ph type="ftr" sz="quarter" idx="4"/>
          </p:nvPr>
        </p:nvSpPr>
        <p:spPr>
          <a:noFill/>
        </p:spPr>
        <p:txBody>
          <a:bodyPr/>
          <a:lstStyle/>
          <a:p>
            <a:pPr eaLnBrk="1" hangingPunct="1"/>
            <a:r>
              <a:rPr lang="en-US" smtClean="0">
                <a:latin typeface="Segoe"/>
                <a:cs typeface="Arial" pitchFamily="34" charset="0"/>
              </a:rPr>
              <a:t>© 2004 Microsoft Corporation. All rights reserved.</a:t>
            </a:r>
          </a:p>
          <a:p>
            <a:r>
              <a:rPr lang="en-US" smtClean="0">
                <a:latin typeface="Segoe"/>
                <a:cs typeface="Arial" pitchFamily="34" charset="0"/>
              </a:rPr>
              <a:t>This presentation is for informational purposes only. Microsoft makes no warranties, express or implied, in this summary.</a:t>
            </a:r>
          </a:p>
        </p:txBody>
      </p:sp>
      <p:sp>
        <p:nvSpPr>
          <p:cNvPr id="53252" name="Rectangle 7"/>
          <p:cNvSpPr>
            <a:spLocks noGrp="1" noChangeArrowheads="1"/>
          </p:cNvSpPr>
          <p:nvPr>
            <p:ph type="sldNum" sz="quarter" idx="5"/>
          </p:nvPr>
        </p:nvSpPr>
        <p:spPr>
          <a:noFill/>
        </p:spPr>
        <p:txBody>
          <a:bodyPr/>
          <a:lstStyle/>
          <a:p>
            <a:fld id="{E33B94DC-C0B8-4669-935D-44EB6336AEE5}" type="slidenum">
              <a:rPr lang="en-US" smtClean="0"/>
              <a:pPr/>
              <a:t>7</a:t>
            </a:fld>
            <a:endParaRPr lang="en-US" smtClean="0"/>
          </a:p>
        </p:txBody>
      </p:sp>
      <p:sp>
        <p:nvSpPr>
          <p:cNvPr id="53253" name="Rectangle 2"/>
          <p:cNvSpPr>
            <a:spLocks noGrp="1" noRot="1" noChangeAspect="1" noChangeArrowheads="1" noTextEdit="1"/>
          </p:cNvSpPr>
          <p:nvPr>
            <p:ph type="sldImg"/>
          </p:nvPr>
        </p:nvSpPr>
        <p:spPr>
          <a:ln/>
        </p:spPr>
      </p:sp>
      <p:sp>
        <p:nvSpPr>
          <p:cNvPr id="5325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p:cNvSpPr>
            <a:spLocks noGrp="1" noChangeArrowheads="1"/>
          </p:cNvSpPr>
          <p:nvPr>
            <p:ph type="dt" sz="quarter" idx="1"/>
          </p:nvPr>
        </p:nvSpPr>
        <p:spPr>
          <a:noFill/>
        </p:spPr>
        <p:txBody>
          <a:bodyPr/>
          <a:lstStyle/>
          <a:p>
            <a:fld id="{0280D6CA-57A8-4F79-AAD3-11D79AEF1BB4}" type="datetime8">
              <a:rPr lang="en-US" smtClean="0"/>
              <a:pPr/>
              <a:t>6/28/2007 7:45 PM</a:t>
            </a:fld>
            <a:endParaRPr lang="en-US" smtClean="0"/>
          </a:p>
        </p:txBody>
      </p:sp>
      <p:sp>
        <p:nvSpPr>
          <p:cNvPr id="54275" name="Rectangle 6"/>
          <p:cNvSpPr>
            <a:spLocks noGrp="1" noChangeArrowheads="1"/>
          </p:cNvSpPr>
          <p:nvPr>
            <p:ph type="ftr" sz="quarter" idx="4"/>
          </p:nvPr>
        </p:nvSpPr>
        <p:spPr>
          <a:noFill/>
        </p:spPr>
        <p:txBody>
          <a:bodyPr/>
          <a:lstStyle/>
          <a:p>
            <a:pPr eaLnBrk="1" hangingPunct="1"/>
            <a:r>
              <a:rPr lang="en-US" smtClean="0">
                <a:latin typeface="Segoe"/>
                <a:cs typeface="Arial" pitchFamily="34" charset="0"/>
              </a:rPr>
              <a:t>© 2004 Microsoft Corporation. All rights reserved.</a:t>
            </a:r>
          </a:p>
          <a:p>
            <a:r>
              <a:rPr lang="en-US" smtClean="0">
                <a:latin typeface="Segoe"/>
                <a:cs typeface="Arial" pitchFamily="34" charset="0"/>
              </a:rPr>
              <a:t>This presentation is for informational purposes only. Microsoft makes no warranties, express or implied, in this summary.</a:t>
            </a:r>
          </a:p>
        </p:txBody>
      </p:sp>
      <p:sp>
        <p:nvSpPr>
          <p:cNvPr id="54276" name="Rectangle 7"/>
          <p:cNvSpPr>
            <a:spLocks noGrp="1" noChangeArrowheads="1"/>
          </p:cNvSpPr>
          <p:nvPr>
            <p:ph type="sldNum" sz="quarter" idx="5"/>
          </p:nvPr>
        </p:nvSpPr>
        <p:spPr>
          <a:noFill/>
        </p:spPr>
        <p:txBody>
          <a:bodyPr/>
          <a:lstStyle/>
          <a:p>
            <a:fld id="{0E8CD804-22D1-49BE-AA77-D84EFA5C6DE9}" type="slidenum">
              <a:rPr lang="en-US" smtClean="0"/>
              <a:pPr/>
              <a:t>8</a:t>
            </a:fld>
            <a:endParaRPr lang="en-US" smtClean="0"/>
          </a:p>
        </p:txBody>
      </p:sp>
      <p:sp>
        <p:nvSpPr>
          <p:cNvPr id="54277" name="Rectangle 2"/>
          <p:cNvSpPr>
            <a:spLocks noGrp="1" noRot="1" noChangeAspect="1" noChangeArrowheads="1" noTextEdit="1"/>
          </p:cNvSpPr>
          <p:nvPr>
            <p:ph type="sldImg"/>
          </p:nvPr>
        </p:nvSpPr>
        <p:spPr>
          <a:ln/>
        </p:spPr>
      </p:sp>
      <p:sp>
        <p:nvSpPr>
          <p:cNvPr id="5427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p:cNvSpPr>
            <a:spLocks noGrp="1" noChangeArrowheads="1"/>
          </p:cNvSpPr>
          <p:nvPr>
            <p:ph type="dt" sz="quarter" idx="1"/>
          </p:nvPr>
        </p:nvSpPr>
        <p:spPr>
          <a:noFill/>
        </p:spPr>
        <p:txBody>
          <a:bodyPr/>
          <a:lstStyle/>
          <a:p>
            <a:fld id="{48F9A3E3-3AC8-4CA2-B9CF-FDEC61C024D5}" type="datetime8">
              <a:rPr lang="en-US" smtClean="0"/>
              <a:pPr/>
              <a:t>6/28/2007 7:45 PM</a:t>
            </a:fld>
            <a:endParaRPr lang="en-US" smtClean="0"/>
          </a:p>
        </p:txBody>
      </p:sp>
      <p:sp>
        <p:nvSpPr>
          <p:cNvPr id="55299" name="Rectangle 6"/>
          <p:cNvSpPr>
            <a:spLocks noGrp="1" noChangeArrowheads="1"/>
          </p:cNvSpPr>
          <p:nvPr>
            <p:ph type="ftr" sz="quarter" idx="4"/>
          </p:nvPr>
        </p:nvSpPr>
        <p:spPr>
          <a:noFill/>
        </p:spPr>
        <p:txBody>
          <a:bodyPr/>
          <a:lstStyle/>
          <a:p>
            <a:pPr eaLnBrk="1" hangingPunct="1"/>
            <a:r>
              <a:rPr lang="en-US" smtClean="0">
                <a:latin typeface="Segoe"/>
                <a:cs typeface="Arial" pitchFamily="34" charset="0"/>
              </a:rPr>
              <a:t>© 2004 Microsoft Corporation. All rights reserved.</a:t>
            </a:r>
          </a:p>
          <a:p>
            <a:r>
              <a:rPr lang="en-US" smtClean="0">
                <a:latin typeface="Segoe"/>
                <a:cs typeface="Arial" pitchFamily="34" charset="0"/>
              </a:rPr>
              <a:t>This presentation is for informational purposes only. Microsoft makes no warranties, express or implied, in this summary.</a:t>
            </a:r>
          </a:p>
        </p:txBody>
      </p:sp>
      <p:sp>
        <p:nvSpPr>
          <p:cNvPr id="55300" name="Rectangle 7"/>
          <p:cNvSpPr>
            <a:spLocks noGrp="1" noChangeArrowheads="1"/>
          </p:cNvSpPr>
          <p:nvPr>
            <p:ph type="sldNum" sz="quarter" idx="5"/>
          </p:nvPr>
        </p:nvSpPr>
        <p:spPr>
          <a:noFill/>
        </p:spPr>
        <p:txBody>
          <a:bodyPr/>
          <a:lstStyle/>
          <a:p>
            <a:fld id="{128FC489-A671-43BF-BB9F-1654E68462D0}" type="slidenum">
              <a:rPr lang="en-US" smtClean="0"/>
              <a:pPr/>
              <a:t>9</a:t>
            </a:fld>
            <a:endParaRPr lang="en-US" smtClean="0"/>
          </a:p>
        </p:txBody>
      </p:sp>
      <p:sp>
        <p:nvSpPr>
          <p:cNvPr id="55301" name="Rectangle 2"/>
          <p:cNvSpPr>
            <a:spLocks noGrp="1" noRot="1" noChangeAspect="1" noChangeArrowheads="1" noTextEdit="1"/>
          </p:cNvSpPr>
          <p:nvPr>
            <p:ph type="sldImg"/>
          </p:nvPr>
        </p:nvSpPr>
        <p:spPr>
          <a:ln/>
        </p:spPr>
      </p:sp>
      <p:sp>
        <p:nvSpPr>
          <p:cNvPr id="55302" name="Rectangle 3"/>
          <p:cNvSpPr>
            <a:spLocks noGrp="1" noChangeArrowheads="1"/>
          </p:cNvSpPr>
          <p:nvPr>
            <p:ph type="body" idx="1"/>
          </p:nvPr>
        </p:nvSpPr>
        <p:spPr>
          <a:noFill/>
          <a:ln/>
        </p:spPr>
        <p:txBody>
          <a:bodyPr/>
          <a:lstStyle/>
          <a:p>
            <a:pPr marL="228600" indent="-228600" eaLnBrk="1" hangingPunct="1"/>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a:spLocks noGrp="1" noChangeArrowheads="1"/>
          </p:cNvSpPr>
          <p:nvPr>
            <p:ph type="subTitle" idx="1"/>
          </p:nvPr>
        </p:nvSpPr>
        <p:spPr>
          <a:xfrm>
            <a:off x="1423458" y="3507828"/>
            <a:ext cx="6996907" cy="415498"/>
          </a:xfrm>
        </p:spPr>
        <p:txBody>
          <a:bodyPr/>
          <a:lstStyle>
            <a:lvl1pPr marL="0" indent="0">
              <a:spcBef>
                <a:spcPct val="0"/>
              </a:spcBef>
              <a:buFont typeface="Wingdings" pitchFamily="2" charset="2"/>
              <a:buNone/>
              <a:defRPr sz="3000">
                <a:solidFill>
                  <a:schemeClr val="tx1"/>
                </a:solidFill>
                <a:effectLst/>
              </a:defRPr>
            </a:lvl1pPr>
          </a:lstStyle>
          <a:p>
            <a:r>
              <a:rPr lang="en-US" smtClean="0"/>
              <a:t>Click to edit Master subtitle style</a:t>
            </a:r>
            <a:endParaRPr lang="en-US" dirty="0"/>
          </a:p>
        </p:txBody>
      </p:sp>
      <p:sp>
        <p:nvSpPr>
          <p:cNvPr id="5" name="Rectangle 2"/>
          <p:cNvSpPr>
            <a:spLocks noGrp="1" noChangeArrowheads="1"/>
          </p:cNvSpPr>
          <p:nvPr>
            <p:ph type="ctrTitle"/>
          </p:nvPr>
        </p:nvSpPr>
        <p:spPr>
          <a:xfrm>
            <a:off x="1423458" y="1995646"/>
            <a:ext cx="6996907" cy="1246495"/>
          </a:xfrm>
          <a:ln algn="ctr"/>
        </p:spPr>
        <p:txBody>
          <a:bodyPr anchor="ctr">
            <a:noAutofit/>
          </a:bodyPr>
          <a:lstStyle>
            <a:lvl1pPr algn="l" rtl="0" fontAlgn="base">
              <a:lnSpc>
                <a:spcPct val="90000"/>
              </a:lnSpc>
              <a:spcBef>
                <a:spcPct val="0"/>
              </a:spcBef>
              <a:spcAft>
                <a:spcPct val="0"/>
              </a:spcAft>
              <a:defRPr lang="en-US" sz="5000" spc="-125" dirty="0">
                <a:ln w="3175">
                  <a:noFill/>
                </a:ln>
                <a:solidFill>
                  <a:schemeClr val="tx2"/>
                </a:solidFill>
                <a:effectLst/>
                <a:latin typeface="Segoe" pitchFamily="34" charset="0"/>
                <a:ea typeface="+mn-ea"/>
                <a:cs typeface="Arial" charset="0"/>
              </a:defRPr>
            </a:lvl1pPr>
          </a:lstStyle>
          <a:p>
            <a:r>
              <a:rPr lang="en-US" smtClean="0"/>
              <a:t>Click to edit Master title style</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Black Slide - no bottom bar">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382588" y="228600"/>
            <a:ext cx="8380412" cy="623248"/>
          </a:xfrm>
        </p:spPr>
        <p:txBody>
          <a:bodyPr/>
          <a:lstStyle>
            <a:lvl1pPr algn="l" rtl="0" fontAlgn="base">
              <a:lnSpc>
                <a:spcPct val="90000"/>
              </a:lnSpc>
              <a:spcBef>
                <a:spcPct val="0"/>
              </a:spcBef>
              <a:spcAft>
                <a:spcPct val="0"/>
              </a:spcAft>
              <a:defRPr lang="en-US" sz="4500" spc="-125" dirty="0">
                <a:ln w="3175">
                  <a:noFill/>
                </a:ln>
                <a:solidFill>
                  <a:srgbClr val="FFFFFF"/>
                </a:solidFill>
                <a:effectLst>
                  <a:outerShdw blurRad="88900" dist="12700" dir="2700000" algn="tl" rotWithShape="0">
                    <a:prstClr val="black"/>
                  </a:outerShdw>
                </a:effectLst>
                <a:latin typeface="Segoe" pitchFamily="34" charset="0"/>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bwMode="white">
          <a:xfrm>
            <a:off x="382588" y="1414464"/>
            <a:ext cx="8380412" cy="2369879"/>
          </a:xfrm>
        </p:spPr>
        <p:txBody>
          <a:bodyPr/>
          <a:lstStyle>
            <a:lvl1pPr>
              <a:spcBef>
                <a:spcPts val="1167"/>
              </a:spcBef>
              <a:buFontTx/>
              <a:buBlip>
                <a:blip r:embed="rId2"/>
              </a:buBlip>
              <a:defRPr sz="3300"/>
            </a:lvl1pPr>
            <a:lvl2pPr>
              <a:spcBef>
                <a:spcPts val="1083"/>
              </a:spcBef>
              <a:buFontTx/>
              <a:buBlip>
                <a:blip r:embed="rId2"/>
              </a:buBlip>
              <a:defRPr sz="3000"/>
            </a:lvl2pPr>
            <a:lvl3pPr>
              <a:spcBef>
                <a:spcPts val="1000"/>
              </a:spcBef>
              <a:buFontTx/>
              <a:buBlip>
                <a:blip r:embed="rId2"/>
              </a:buBlip>
              <a:defRPr sz="2700"/>
            </a:lvl3pPr>
            <a:lvl4pPr>
              <a:spcBef>
                <a:spcPts val="917"/>
              </a:spcBef>
              <a:buFontTx/>
              <a:buBlip>
                <a:blip r:embed="rId2"/>
              </a:buBlip>
              <a:defRPr sz="2300"/>
            </a:lvl4pPr>
            <a:lvl5pPr>
              <a:spcBef>
                <a:spcPts val="833"/>
              </a:spcBef>
              <a:buFontTx/>
              <a:buBlip>
                <a:blip r:embed="rId2"/>
              </a:buBlip>
              <a:defRPr sz="2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Notes Slide (you must hide i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382588" y="228600"/>
            <a:ext cx="8380412" cy="623248"/>
          </a:xfrm>
        </p:spPr>
        <p:txBody>
          <a:bodyPr/>
          <a:lstStyle>
            <a:lvl1pPr algn="l" rtl="0" fontAlgn="base">
              <a:lnSpc>
                <a:spcPct val="90000"/>
              </a:lnSpc>
              <a:spcBef>
                <a:spcPct val="0"/>
              </a:spcBef>
              <a:spcAft>
                <a:spcPct val="0"/>
              </a:spcAft>
              <a:defRPr lang="en-US" sz="4500" spc="-125" dirty="0">
                <a:ln w="3175">
                  <a:noFill/>
                </a:ln>
                <a:solidFill>
                  <a:srgbClr val="FFFFFF"/>
                </a:solidFill>
                <a:effectLst>
                  <a:outerShdw blurRad="88900" dist="12700" dir="2700000" algn="tl" rotWithShape="0">
                    <a:prstClr val="black"/>
                  </a:outerShdw>
                </a:effectLst>
                <a:latin typeface="Segoe" pitchFamily="34" charset="0"/>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bwMode="white">
          <a:xfrm>
            <a:off x="382588" y="1414464"/>
            <a:ext cx="8380412" cy="2369879"/>
          </a:xfrm>
        </p:spPr>
        <p:txBody>
          <a:bodyPr/>
          <a:lstStyle>
            <a:lvl1pPr>
              <a:spcBef>
                <a:spcPts val="1167"/>
              </a:spcBef>
              <a:buFontTx/>
              <a:buBlip>
                <a:blip r:embed="rId2"/>
              </a:buBlip>
              <a:defRPr sz="3300"/>
            </a:lvl1pPr>
            <a:lvl2pPr>
              <a:spcBef>
                <a:spcPts val="1083"/>
              </a:spcBef>
              <a:buFontTx/>
              <a:buBlip>
                <a:blip r:embed="rId2"/>
              </a:buBlip>
              <a:defRPr sz="3000"/>
            </a:lvl2pPr>
            <a:lvl3pPr>
              <a:spcBef>
                <a:spcPts val="1000"/>
              </a:spcBef>
              <a:buFontTx/>
              <a:buBlip>
                <a:blip r:embed="rId2"/>
              </a:buBlip>
              <a:defRPr sz="2700"/>
            </a:lvl3pPr>
            <a:lvl4pPr>
              <a:spcBef>
                <a:spcPts val="917"/>
              </a:spcBef>
              <a:buFontTx/>
              <a:buBlip>
                <a:blip r:embed="rId2"/>
              </a:buBlip>
              <a:defRPr sz="2300"/>
            </a:lvl4pPr>
            <a:lvl5pPr>
              <a:spcBef>
                <a:spcPts val="833"/>
              </a:spcBef>
              <a:buFontTx/>
              <a:buBlip>
                <a:blip r:embed="rId2"/>
              </a:buBlip>
              <a:defRPr sz="2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0"/>
          </p:nvPr>
        </p:nvSpPr>
        <p:spPr>
          <a:xfrm>
            <a:off x="0" y="6238875"/>
            <a:ext cx="9144001" cy="619125"/>
          </a:xfrm>
          <a:solidFill>
            <a:srgbClr val="FFFF99"/>
          </a:solidFill>
        </p:spPr>
        <p:txBody>
          <a:bodyPr lIns="152394" tIns="76197" rIns="152394" bIns="76197" anchor="b">
            <a:noAutofit/>
          </a:bodyPr>
          <a:lstStyle>
            <a:lvl1pPr algn="r">
              <a:buFont typeface="Arial" pitchFamily="34" charset="0"/>
              <a:buNone/>
              <a:defRPr>
                <a:solidFill>
                  <a:srgbClr val="000000"/>
                </a:solidFill>
                <a:effectLst/>
                <a:latin typeface="Segoe Semibold"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Demo Video etc slides">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3"/>
          <p:cNvSpPr>
            <a:spLocks noGrp="1" noChangeArrowheads="1"/>
          </p:cNvSpPr>
          <p:nvPr>
            <p:ph type="subTitle" idx="1"/>
          </p:nvPr>
        </p:nvSpPr>
        <p:spPr>
          <a:xfrm>
            <a:off x="1423458" y="3507828"/>
            <a:ext cx="6996907" cy="415498"/>
          </a:xfrm>
        </p:spPr>
        <p:txBody>
          <a:bodyPr/>
          <a:lstStyle>
            <a:lvl1pPr marL="0" indent="0">
              <a:spcBef>
                <a:spcPct val="0"/>
              </a:spcBef>
              <a:buFont typeface="Wingdings" pitchFamily="2" charset="2"/>
              <a:buNone/>
              <a:defRPr sz="3000">
                <a:solidFill>
                  <a:schemeClr val="tx1"/>
                </a:solidFill>
                <a:effectLst/>
              </a:defRPr>
            </a:lvl1pPr>
          </a:lstStyle>
          <a:p>
            <a:r>
              <a:rPr lang="en-US" smtClean="0"/>
              <a:t>Click to edit Master subtitle style</a:t>
            </a:r>
            <a:endParaRPr lang="en-US" dirty="0"/>
          </a:p>
        </p:txBody>
      </p:sp>
      <p:sp>
        <p:nvSpPr>
          <p:cNvPr id="9" name="Rectangle 2"/>
          <p:cNvSpPr>
            <a:spLocks noGrp="1" noChangeArrowheads="1"/>
          </p:cNvSpPr>
          <p:nvPr>
            <p:ph type="ctrTitle"/>
          </p:nvPr>
        </p:nvSpPr>
        <p:spPr>
          <a:xfrm>
            <a:off x="1423458" y="1995646"/>
            <a:ext cx="6996907" cy="1246495"/>
          </a:xfrm>
          <a:ln algn="ctr"/>
        </p:spPr>
        <p:txBody>
          <a:bodyPr anchor="ctr">
            <a:noAutofit/>
          </a:bodyPr>
          <a:lstStyle>
            <a:lvl1pPr algn="l" rtl="0" fontAlgn="base">
              <a:lnSpc>
                <a:spcPct val="90000"/>
              </a:lnSpc>
              <a:spcBef>
                <a:spcPct val="0"/>
              </a:spcBef>
              <a:spcAft>
                <a:spcPct val="0"/>
              </a:spcAft>
              <a:defRPr lang="en-US" sz="5000" spc="-125" dirty="0">
                <a:ln w="3175">
                  <a:noFill/>
                </a:ln>
                <a:solidFill>
                  <a:schemeClr val="tx2"/>
                </a:solidFill>
                <a:effectLst/>
                <a:latin typeface="Segoe" pitchFamily="34" charset="0"/>
                <a:ea typeface="+mn-ea"/>
                <a:cs typeface="Arial" charset="0"/>
              </a:defRPr>
            </a:lvl1pPr>
          </a:lstStyle>
          <a:p>
            <a:r>
              <a:rPr lang="en-US" smtClean="0"/>
              <a:t>Click to edit Master title style</a:t>
            </a:r>
            <a:endParaRPr lang="en-US" dirty="0"/>
          </a:p>
        </p:txBody>
      </p:sp>
      <p:sp>
        <p:nvSpPr>
          <p:cNvPr id="13" name="Text Placeholder 12"/>
          <p:cNvSpPr>
            <a:spLocks noGrp="1"/>
          </p:cNvSpPr>
          <p:nvPr>
            <p:ph type="body" sz="quarter" idx="11"/>
          </p:nvPr>
        </p:nvSpPr>
        <p:spPr>
          <a:xfrm>
            <a:off x="1728107" y="380812"/>
            <a:ext cx="6681107" cy="1154163"/>
          </a:xfrm>
        </p:spPr>
        <p:txBody>
          <a:bodyPr/>
          <a:lstStyle>
            <a:lvl1pPr algn="r">
              <a:buFontTx/>
              <a:buNone/>
              <a:defRPr sz="8300" b="1">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effectLst>
                  <a:outerShdw blurRad="38100" dist="38100" dir="2700000" algn="tl">
                    <a:srgbClr val="000000">
                      <a:alpha val="43137"/>
                    </a:srgbClr>
                  </a:outerShdw>
                </a:effectLst>
              </a:defRPr>
            </a:lvl1pPr>
            <a:lvl5pPr>
              <a:defRPr/>
            </a:lvl5pPr>
          </a:lstStyle>
          <a:p>
            <a:pPr lvl="0"/>
            <a:r>
              <a:rPr lang="en-US" smtClean="0"/>
              <a:t>Click to edit Master text styles</a:t>
            </a:r>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623248"/>
          </a:xfrm>
        </p:spPr>
        <p:txBody>
          <a:bodyPr/>
          <a:lstStyle>
            <a:lvl1pPr algn="l" rtl="0" fontAlgn="base">
              <a:lnSpc>
                <a:spcPct val="90000"/>
              </a:lnSpc>
              <a:spcBef>
                <a:spcPct val="0"/>
              </a:spcBef>
              <a:spcAft>
                <a:spcPct val="0"/>
              </a:spcAft>
              <a:defRPr lang="en-US" sz="4500" b="0" cap="none" spc="-125" dirty="0">
                <a:ln w="3175">
                  <a:noFill/>
                </a:ln>
                <a:solidFill>
                  <a:schemeClr val="tx2"/>
                </a:solidFill>
                <a:effectLst/>
                <a:latin typeface="Segoe" pitchFamily="34" charset="0"/>
                <a:ea typeface="+mn-ea"/>
                <a:cs typeface="Arial" charset="0"/>
              </a:defRPr>
            </a:lvl1pPr>
          </a:lstStyle>
          <a:p>
            <a:pPr lvl="0"/>
            <a:r>
              <a:rPr lang="en-US" smtClean="0"/>
              <a:t>Click to edit Master title style</a:t>
            </a:r>
            <a:endParaRPr lang="en-US" dirty="0"/>
          </a:p>
        </p:txBody>
      </p:sp>
      <p:sp>
        <p:nvSpPr>
          <p:cNvPr id="3" name="Content Placeholder 2"/>
          <p:cNvSpPr>
            <a:spLocks noGrp="1"/>
          </p:cNvSpPr>
          <p:nvPr>
            <p:ph idx="1"/>
          </p:nvPr>
        </p:nvSpPr>
        <p:spPr>
          <a:xfrm>
            <a:off x="382588" y="1414463"/>
            <a:ext cx="8380412" cy="1968915"/>
          </a:xfrm>
        </p:spPr>
        <p:txBody>
          <a:bodyPr/>
          <a:lstStyle>
            <a:lvl1pPr>
              <a:defRPr sz="2700">
                <a:effectLst/>
              </a:defRPr>
            </a:lvl1pPr>
            <a:lvl2pPr>
              <a:defRPr sz="2300">
                <a:effectLst/>
              </a:defRPr>
            </a:lvl2pPr>
            <a:lvl3pPr>
              <a:defRPr sz="2000">
                <a:effectLst/>
              </a:defRPr>
            </a:lvl3pPr>
            <a:lvl4pPr>
              <a:defRPr sz="1700">
                <a:effectLst/>
              </a:defRPr>
            </a:lvl4pPr>
            <a:lvl5pPr>
              <a:defRPr sz="1700">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with Subhead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623248"/>
          </a:xfrm>
        </p:spPr>
        <p:txBody>
          <a:bodyPr/>
          <a:lstStyle>
            <a:lvl1pPr algn="l" rtl="0" fontAlgn="base">
              <a:lnSpc>
                <a:spcPct val="90000"/>
              </a:lnSpc>
              <a:spcBef>
                <a:spcPct val="0"/>
              </a:spcBef>
              <a:spcAft>
                <a:spcPct val="0"/>
              </a:spcAft>
              <a:defRPr lang="en-US" sz="4500" b="0" cap="none" spc="-125" dirty="0">
                <a:ln w="3175">
                  <a:noFill/>
                </a:ln>
                <a:solidFill>
                  <a:schemeClr val="tx2"/>
                </a:solidFill>
                <a:effectLst/>
                <a:latin typeface="Segoe" pitchFamily="34" charset="0"/>
                <a:ea typeface="+mn-ea"/>
                <a:cs typeface="Arial" charset="0"/>
              </a:defRPr>
            </a:lvl1pPr>
          </a:lstStyle>
          <a:p>
            <a:pPr lvl="0"/>
            <a:r>
              <a:rPr lang="en-US" smtClean="0"/>
              <a:t>Click to edit Master title style</a:t>
            </a:r>
            <a:endParaRPr lang="en-US" dirty="0"/>
          </a:p>
        </p:txBody>
      </p:sp>
      <p:sp>
        <p:nvSpPr>
          <p:cNvPr id="3" name="Content Placeholder 2"/>
          <p:cNvSpPr>
            <a:spLocks noGrp="1"/>
          </p:cNvSpPr>
          <p:nvPr>
            <p:ph idx="1"/>
          </p:nvPr>
        </p:nvSpPr>
        <p:spPr>
          <a:xfrm>
            <a:off x="381000" y="1916907"/>
            <a:ext cx="8380412" cy="1968915"/>
          </a:xfrm>
        </p:spPr>
        <p:txBody>
          <a:bodyPr/>
          <a:lstStyle>
            <a:lvl1pPr>
              <a:defRPr sz="2700">
                <a:effectLst/>
              </a:defRPr>
            </a:lvl1pPr>
            <a:lvl2pPr>
              <a:defRPr sz="2300">
                <a:effectLst/>
              </a:defRPr>
            </a:lvl2pPr>
            <a:lvl3pPr>
              <a:defRPr sz="2000">
                <a:effectLst/>
              </a:defRPr>
            </a:lvl3pPr>
            <a:lvl4pPr>
              <a:defRPr sz="1700">
                <a:effectLst/>
              </a:defRPr>
            </a:lvl4pPr>
            <a:lvl5pPr>
              <a:defRPr sz="17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10"/>
          </p:nvPr>
        </p:nvSpPr>
        <p:spPr>
          <a:xfrm>
            <a:off x="381000" y="830792"/>
            <a:ext cx="8382000" cy="415498"/>
          </a:xfrm>
        </p:spPr>
        <p:txBody>
          <a:bodyPr/>
          <a:lstStyle>
            <a:lvl1pPr>
              <a:buNone/>
              <a:defRPr sz="3000">
                <a:solidFill>
                  <a:schemeClr val="accent1"/>
                </a:solidFill>
              </a:defRPr>
            </a:lvl1pPr>
          </a:lstStyle>
          <a:p>
            <a:pPr lvl="0"/>
            <a:r>
              <a:rPr lang="en-US" smtClean="0"/>
              <a:t>Click to edit Master text styles</a:t>
            </a:r>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623248"/>
          </a:xfrm>
        </p:spPr>
        <p:txBody>
          <a:bodyPr/>
          <a:lstStyle>
            <a:lvl1pPr algn="l" rtl="0" fontAlgn="base">
              <a:lnSpc>
                <a:spcPct val="90000"/>
              </a:lnSpc>
              <a:spcBef>
                <a:spcPct val="0"/>
              </a:spcBef>
              <a:spcAft>
                <a:spcPct val="0"/>
              </a:spcAft>
              <a:defRPr lang="en-US" sz="4500" b="0" cap="none" spc="-125" dirty="0">
                <a:ln w="3175">
                  <a:noFill/>
                </a:ln>
                <a:solidFill>
                  <a:schemeClr val="tx2"/>
                </a:solidFill>
                <a:effectLst/>
                <a:latin typeface="Segoe" pitchFamily="34" charset="0"/>
                <a:ea typeface="+mn-ea"/>
                <a:cs typeface="Arial" charset="0"/>
              </a:defRPr>
            </a:lvl1pPr>
          </a:lstStyle>
          <a:p>
            <a:pPr lvl="0"/>
            <a:r>
              <a:rPr lang="en-US" smtClean="0"/>
              <a:t>Click to edit Master title style</a:t>
            </a:r>
            <a:endParaRPr lang="en-US" dirty="0"/>
          </a:p>
        </p:txBody>
      </p:sp>
      <p:sp>
        <p:nvSpPr>
          <p:cNvPr id="3" name="Content Placeholder 2"/>
          <p:cNvSpPr>
            <a:spLocks noGrp="1"/>
          </p:cNvSpPr>
          <p:nvPr>
            <p:ph sz="half" idx="1"/>
          </p:nvPr>
        </p:nvSpPr>
        <p:spPr>
          <a:xfrm>
            <a:off x="382323" y="1414199"/>
            <a:ext cx="4126177" cy="2121606"/>
          </a:xfrm>
        </p:spPr>
        <p:txBody>
          <a:bodyPr/>
          <a:lstStyle>
            <a:lvl1pPr marL="296321" indent="-296321">
              <a:defRPr sz="2700">
                <a:effectLst/>
              </a:defRPr>
            </a:lvl1pPr>
            <a:lvl2pPr>
              <a:defRPr sz="2300">
                <a:effectLst/>
              </a:defRPr>
            </a:lvl2pPr>
            <a:lvl3pPr>
              <a:defRPr sz="1500">
                <a:effectLst/>
              </a:defRPr>
            </a:lvl3pPr>
            <a:lvl4pPr>
              <a:defRPr sz="1300">
                <a:effectLst/>
              </a:defRPr>
            </a:lvl4pPr>
            <a:lvl5pPr>
              <a:defRPr sz="1300">
                <a:effectLst/>
              </a:defRPr>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35500" y="1414199"/>
            <a:ext cx="4127500" cy="2121606"/>
          </a:xfrm>
        </p:spPr>
        <p:txBody>
          <a:bodyPr/>
          <a:lstStyle>
            <a:lvl1pPr marL="294999" indent="-294999">
              <a:defRPr sz="2700">
                <a:effectLst/>
              </a:defRPr>
            </a:lvl1pPr>
            <a:lvl2pPr marL="600580" indent="-285739">
              <a:defRPr sz="2300">
                <a:effectLst/>
              </a:defRPr>
            </a:lvl2pPr>
            <a:lvl3pPr marL="866476" indent="-256636">
              <a:defRPr sz="1500">
                <a:effectLst/>
              </a:defRPr>
            </a:lvl3pPr>
            <a:lvl4pPr marL="1095331" indent="-247376">
              <a:defRPr sz="1300">
                <a:effectLst/>
              </a:defRPr>
            </a:lvl4pPr>
            <a:lvl5pPr marL="1342707" indent="-238115">
              <a:buNone/>
              <a:defRPr sz="1300">
                <a:effectLst/>
              </a:defRPr>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623248"/>
          </a:xfrm>
        </p:spPr>
        <p:txBody>
          <a:bodyPr/>
          <a:lstStyle>
            <a:lvl1pPr algn="l" rtl="0" fontAlgn="base">
              <a:lnSpc>
                <a:spcPct val="90000"/>
              </a:lnSpc>
              <a:spcBef>
                <a:spcPct val="0"/>
              </a:spcBef>
              <a:spcAft>
                <a:spcPct val="0"/>
              </a:spcAft>
              <a:defRPr lang="en-US" sz="4500" b="0" cap="none" spc="-125" dirty="0">
                <a:ln w="3175">
                  <a:noFill/>
                </a:ln>
                <a:solidFill>
                  <a:schemeClr val="tx2"/>
                </a:solidFill>
                <a:effectLst/>
                <a:latin typeface="Segoe" pitchFamily="34" charset="0"/>
                <a:ea typeface="+mn-ea"/>
                <a:cs typeface="Arial" charset="0"/>
              </a:defRPr>
            </a:lvl1pPr>
          </a:lstStyle>
          <a:p>
            <a:pPr lvl="0"/>
            <a:r>
              <a:rPr lang="en-US" smtClean="0"/>
              <a:t>Click to edit Master title style</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1_WALKIN - Prints in GRAYSCALE">
    <p:bg bwMode="ltGray">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x" preserve="1">
  <p:cSld name="Code style">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623248"/>
          </a:xfrm>
        </p:spPr>
        <p:txBody>
          <a:bodyPr/>
          <a:lstStyle>
            <a:lvl1pPr algn="l" rtl="0" fontAlgn="base">
              <a:lnSpc>
                <a:spcPct val="90000"/>
              </a:lnSpc>
              <a:spcBef>
                <a:spcPct val="0"/>
              </a:spcBef>
              <a:spcAft>
                <a:spcPct val="0"/>
              </a:spcAft>
              <a:defRPr lang="en-US" sz="4500" b="0" cap="none" spc="-125" dirty="0">
                <a:ln w="3175">
                  <a:noFill/>
                </a:ln>
                <a:solidFill>
                  <a:schemeClr val="tx2"/>
                </a:solidFill>
                <a:effectLst/>
                <a:latin typeface="Segoe" pitchFamily="34" charset="0"/>
                <a:ea typeface="+mn-ea"/>
                <a:cs typeface="Arial" charset="0"/>
              </a:defRPr>
            </a:lvl1pPr>
          </a:lstStyle>
          <a:p>
            <a:pPr lvl="0"/>
            <a:r>
              <a:rPr lang="en-US" smtClean="0"/>
              <a:t>Click to edit Master title style</a:t>
            </a:r>
            <a:endParaRPr lang="en-US" dirty="0"/>
          </a:p>
        </p:txBody>
      </p:sp>
      <p:sp>
        <p:nvSpPr>
          <p:cNvPr id="3" name="Text Placeholder 2"/>
          <p:cNvSpPr>
            <a:spLocks noGrp="1"/>
          </p:cNvSpPr>
          <p:nvPr>
            <p:ph type="body" idx="1"/>
          </p:nvPr>
        </p:nvSpPr>
        <p:spPr>
          <a:xfrm>
            <a:off x="727605" y="1260762"/>
            <a:ext cx="7692761" cy="307777"/>
          </a:xfrm>
        </p:spPr>
        <p:txBody>
          <a:bodyPr/>
          <a:lstStyle>
            <a:lvl1pPr>
              <a:lnSpc>
                <a:spcPct val="100000"/>
              </a:lnSpc>
              <a:spcBef>
                <a:spcPts val="0"/>
              </a:spcBef>
              <a:buFontTx/>
              <a:buNone/>
              <a:defRPr sz="2000" b="1">
                <a:effectLst/>
                <a:latin typeface="Courier New" pitchFamily="49" charset="0"/>
                <a:cs typeface="Courier New" pitchFamily="49" charset="0"/>
              </a:defRPr>
            </a:lvl1pPr>
            <a:lvl2pPr>
              <a:lnSpc>
                <a:spcPct val="100000"/>
              </a:lnSpc>
              <a:spcBef>
                <a:spcPts val="0"/>
              </a:spcBef>
              <a:buFontTx/>
              <a:buNone/>
              <a:defRPr sz="2000" b="1">
                <a:effectLst/>
                <a:latin typeface="Courier New" pitchFamily="49" charset="0"/>
                <a:cs typeface="Courier New" pitchFamily="49" charset="0"/>
              </a:defRPr>
            </a:lvl2pPr>
            <a:lvl3pPr>
              <a:lnSpc>
                <a:spcPct val="100000"/>
              </a:lnSpc>
              <a:spcBef>
                <a:spcPts val="0"/>
              </a:spcBef>
              <a:buFontTx/>
              <a:buNone/>
              <a:defRPr sz="2000" b="1">
                <a:effectLst/>
                <a:latin typeface="Courier New" pitchFamily="49" charset="0"/>
                <a:cs typeface="Courier New" pitchFamily="49" charset="0"/>
              </a:defRPr>
            </a:lvl3pPr>
            <a:lvl4pPr>
              <a:lnSpc>
                <a:spcPct val="100000"/>
              </a:lnSpc>
              <a:spcBef>
                <a:spcPts val="0"/>
              </a:spcBef>
              <a:buFontTx/>
              <a:buNone/>
              <a:defRPr sz="2000" b="1">
                <a:effectLst/>
                <a:latin typeface="Courier New" pitchFamily="49" charset="0"/>
                <a:cs typeface="Courier New" pitchFamily="49" charset="0"/>
              </a:defRPr>
            </a:lvl4pPr>
            <a:lvl5pPr>
              <a:lnSpc>
                <a:spcPct val="100000"/>
              </a:lnSpc>
              <a:spcBef>
                <a:spcPts val="0"/>
              </a:spcBef>
              <a:buFontTx/>
              <a:buNone/>
              <a:defRPr sz="2000" b="1">
                <a:effectLst/>
                <a:latin typeface="Courier New" pitchFamily="49" charset="0"/>
                <a:cs typeface="Courier New" pitchFamily="49" charset="0"/>
              </a:defRPr>
            </a:lvl5pPr>
          </a:lstStyle>
          <a:p>
            <a:pPr lvl="0"/>
            <a:r>
              <a:rPr lang="en-US" smtClean="0"/>
              <a:t>Click to edit Master text styles</a:t>
            </a:r>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lum/>
          </a:blip>
          <a:srcRect/>
          <a:stretch>
            <a:fillRect l="-1000" r="-1000"/>
          </a:stretch>
        </a:blipFill>
        <a:effectLst/>
      </p:bgPr>
    </p:bg>
    <p:spTree>
      <p:nvGrpSpPr>
        <p:cNvPr id="1" name=""/>
        <p:cNvGrpSpPr/>
        <p:nvPr/>
      </p:nvGrpSpPr>
      <p:grpSpPr>
        <a:xfrm>
          <a:off x="0" y="0"/>
          <a:ext cx="0" cy="0"/>
          <a:chOff x="0" y="0"/>
          <a:chExt cx="0" cy="0"/>
        </a:xfrm>
      </p:grpSpPr>
      <p:sp>
        <p:nvSpPr>
          <p:cNvPr id="5" name="Rectangle 4"/>
          <p:cNvSpPr/>
          <p:nvPr/>
        </p:nvSpPr>
        <p:spPr bwMode="hidden">
          <a:xfrm>
            <a:off x="0" y="6369050"/>
            <a:ext cx="9144000" cy="488950"/>
          </a:xfrm>
          <a:prstGeom prst="rect">
            <a:avLst/>
          </a:prstGeom>
          <a:solidFill>
            <a:srgbClr val="000000">
              <a:alpha val="16000"/>
            </a:srgbClr>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91436" tIns="45718" rIns="91436" bIns="45718" anchor="ctr"/>
          <a:lstStyle/>
          <a:p>
            <a:pPr algn="ctr" defTabSz="914099">
              <a:defRPr/>
            </a:pPr>
            <a:endParaRPr lang="en-US" sz="2400" dirty="0">
              <a:solidFill>
                <a:schemeClr val="tx1"/>
              </a:solidFill>
              <a:effectLst>
                <a:outerShdw blurRad="38100" dist="38100" dir="2700000" algn="tl">
                  <a:srgbClr val="000000">
                    <a:alpha val="43137"/>
                  </a:srgbClr>
                </a:outerShdw>
              </a:effectLst>
            </a:endParaRPr>
          </a:p>
        </p:txBody>
      </p:sp>
      <p:pic>
        <p:nvPicPr>
          <p:cNvPr id="1027" name="Picture 2" descr="C:\Documents and Settings\Owner\Desktop\Slidework\In_progress\MEDC\background\contentimage.png"/>
          <p:cNvPicPr>
            <a:picLocks noChangeAspect="1" noChangeArrowheads="1"/>
          </p:cNvPicPr>
          <p:nvPr/>
        </p:nvPicPr>
        <p:blipFill>
          <a:blip r:embed="rId14"/>
          <a:srcRect/>
          <a:stretch>
            <a:fillRect/>
          </a:stretch>
        </p:blipFill>
        <p:spPr bwMode="hidden">
          <a:xfrm>
            <a:off x="-22225" y="-26988"/>
            <a:ext cx="9180513" cy="6884988"/>
          </a:xfrm>
          <a:prstGeom prst="rect">
            <a:avLst/>
          </a:prstGeom>
          <a:noFill/>
          <a:ln w="9525">
            <a:noFill/>
            <a:miter lim="800000"/>
            <a:headEnd/>
            <a:tailEnd/>
          </a:ln>
        </p:spPr>
      </p:pic>
      <p:sp>
        <p:nvSpPr>
          <p:cNvPr id="1026" name="Rectangle 2"/>
          <p:cNvSpPr>
            <a:spLocks noGrp="1" noChangeArrowheads="1"/>
          </p:cNvSpPr>
          <p:nvPr>
            <p:ph type="title"/>
          </p:nvPr>
        </p:nvSpPr>
        <p:spPr bwMode="auto">
          <a:xfrm>
            <a:off x="382588" y="228600"/>
            <a:ext cx="8380412" cy="62388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Title Slide</a:t>
            </a:r>
          </a:p>
        </p:txBody>
      </p:sp>
      <p:sp>
        <p:nvSpPr>
          <p:cNvPr id="1029" name="Rectangle 8"/>
          <p:cNvSpPr>
            <a:spLocks noGrp="1" noChangeArrowheads="1"/>
          </p:cNvSpPr>
          <p:nvPr>
            <p:ph type="body" idx="1"/>
          </p:nvPr>
        </p:nvSpPr>
        <p:spPr bwMode="auto">
          <a:xfrm>
            <a:off x="382588" y="1414463"/>
            <a:ext cx="8380412" cy="196850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dk2" tx1="lt1" bg2="dk1" tx2="lt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transition>
    <p:fade/>
  </p:transition>
  <p:timing>
    <p:tnLst>
      <p:par>
        <p:cTn id="1" dur="indefinite" restart="never" nodeType="tmRoot"/>
      </p:par>
    </p:tnLst>
  </p:timing>
  <p:txStyles>
    <p:titleStyle>
      <a:lvl1pPr algn="l" defTabSz="911225" rtl="0" fontAlgn="base">
        <a:lnSpc>
          <a:spcPct val="90000"/>
        </a:lnSpc>
        <a:spcBef>
          <a:spcPct val="0"/>
        </a:spcBef>
        <a:spcAft>
          <a:spcPct val="0"/>
        </a:spcAft>
        <a:defRPr lang="en-US" sz="4500" spc="-125" dirty="0">
          <a:ln w="3175">
            <a:noFill/>
          </a:ln>
          <a:solidFill>
            <a:schemeClr val="tx2"/>
          </a:solidFill>
          <a:latin typeface="Segoe" pitchFamily="34" charset="0"/>
          <a:ea typeface="+mn-ea"/>
          <a:cs typeface="Arial" charset="0"/>
        </a:defRPr>
      </a:lvl1pPr>
      <a:lvl2pPr algn="l" defTabSz="911225" rtl="0" fontAlgn="base">
        <a:lnSpc>
          <a:spcPct val="90000"/>
        </a:lnSpc>
        <a:spcBef>
          <a:spcPct val="0"/>
        </a:spcBef>
        <a:spcAft>
          <a:spcPct val="0"/>
        </a:spcAft>
        <a:defRPr sz="4500">
          <a:solidFill>
            <a:schemeClr val="tx2"/>
          </a:solidFill>
          <a:latin typeface="Segoe"/>
          <a:cs typeface="Arial" pitchFamily="34" charset="0"/>
        </a:defRPr>
      </a:lvl2pPr>
      <a:lvl3pPr algn="l" defTabSz="911225" rtl="0" fontAlgn="base">
        <a:lnSpc>
          <a:spcPct val="90000"/>
        </a:lnSpc>
        <a:spcBef>
          <a:spcPct val="0"/>
        </a:spcBef>
        <a:spcAft>
          <a:spcPct val="0"/>
        </a:spcAft>
        <a:defRPr sz="4500">
          <a:solidFill>
            <a:schemeClr val="tx2"/>
          </a:solidFill>
          <a:latin typeface="Segoe"/>
          <a:cs typeface="Arial" pitchFamily="34" charset="0"/>
        </a:defRPr>
      </a:lvl3pPr>
      <a:lvl4pPr algn="l" defTabSz="911225" rtl="0" fontAlgn="base">
        <a:lnSpc>
          <a:spcPct val="90000"/>
        </a:lnSpc>
        <a:spcBef>
          <a:spcPct val="0"/>
        </a:spcBef>
        <a:spcAft>
          <a:spcPct val="0"/>
        </a:spcAft>
        <a:defRPr sz="4500">
          <a:solidFill>
            <a:schemeClr val="tx2"/>
          </a:solidFill>
          <a:latin typeface="Segoe"/>
          <a:cs typeface="Arial" pitchFamily="34" charset="0"/>
        </a:defRPr>
      </a:lvl4pPr>
      <a:lvl5pPr algn="l" defTabSz="911225" rtl="0" fontAlgn="base">
        <a:lnSpc>
          <a:spcPct val="90000"/>
        </a:lnSpc>
        <a:spcBef>
          <a:spcPct val="0"/>
        </a:spcBef>
        <a:spcAft>
          <a:spcPct val="0"/>
        </a:spcAft>
        <a:defRPr sz="4500">
          <a:solidFill>
            <a:schemeClr val="tx2"/>
          </a:solidFill>
          <a:latin typeface="Segoe"/>
          <a:cs typeface="Arial" pitchFamily="34" charset="0"/>
        </a:defRPr>
      </a:lvl5pPr>
      <a:lvl6pPr marL="380970" algn="l" defTabSz="914063" rtl="0" eaLnBrk="1" fontAlgn="base" hangingPunct="1">
        <a:lnSpc>
          <a:spcPct val="90000"/>
        </a:lnSpc>
        <a:spcBef>
          <a:spcPct val="0"/>
        </a:spcBef>
        <a:spcAft>
          <a:spcPct val="0"/>
        </a:spcAft>
        <a:defRPr sz="4500">
          <a:solidFill>
            <a:schemeClr val="tx2"/>
          </a:solidFill>
          <a:latin typeface="Segoe Semibold" pitchFamily="34" charset="0"/>
        </a:defRPr>
      </a:lvl6pPr>
      <a:lvl7pPr marL="761940" algn="l" defTabSz="914063" rtl="0" eaLnBrk="1" fontAlgn="base" hangingPunct="1">
        <a:lnSpc>
          <a:spcPct val="90000"/>
        </a:lnSpc>
        <a:spcBef>
          <a:spcPct val="0"/>
        </a:spcBef>
        <a:spcAft>
          <a:spcPct val="0"/>
        </a:spcAft>
        <a:defRPr sz="4500">
          <a:solidFill>
            <a:schemeClr val="tx2"/>
          </a:solidFill>
          <a:latin typeface="Segoe Semibold" pitchFamily="34" charset="0"/>
        </a:defRPr>
      </a:lvl7pPr>
      <a:lvl8pPr marL="1142908" algn="l" defTabSz="914063" rtl="0" eaLnBrk="1" fontAlgn="base" hangingPunct="1">
        <a:lnSpc>
          <a:spcPct val="90000"/>
        </a:lnSpc>
        <a:spcBef>
          <a:spcPct val="0"/>
        </a:spcBef>
        <a:spcAft>
          <a:spcPct val="0"/>
        </a:spcAft>
        <a:defRPr sz="4500">
          <a:solidFill>
            <a:schemeClr val="tx2"/>
          </a:solidFill>
          <a:latin typeface="Segoe Semibold" pitchFamily="34" charset="0"/>
        </a:defRPr>
      </a:lvl8pPr>
      <a:lvl9pPr marL="1523878" algn="l" defTabSz="914063" rtl="0" eaLnBrk="1" fontAlgn="base" hangingPunct="1">
        <a:lnSpc>
          <a:spcPct val="90000"/>
        </a:lnSpc>
        <a:spcBef>
          <a:spcPct val="0"/>
        </a:spcBef>
        <a:spcAft>
          <a:spcPct val="0"/>
        </a:spcAft>
        <a:defRPr sz="4500">
          <a:solidFill>
            <a:schemeClr val="tx2"/>
          </a:solidFill>
          <a:latin typeface="Segoe Semibold" pitchFamily="34" charset="0"/>
        </a:defRPr>
      </a:lvl9pPr>
    </p:titleStyle>
    <p:bodyStyle>
      <a:lvl1pPr marL="381000" indent="-381000" algn="l" defTabSz="911225" rtl="0" fontAlgn="base">
        <a:lnSpc>
          <a:spcPct val="90000"/>
        </a:lnSpc>
        <a:spcBef>
          <a:spcPts val="1163"/>
        </a:spcBef>
        <a:spcAft>
          <a:spcPct val="0"/>
        </a:spcAft>
        <a:buClr>
          <a:schemeClr val="tx2"/>
        </a:buClr>
        <a:buSzPct val="95000"/>
        <a:buBlip>
          <a:blip r:embed="rId15"/>
        </a:buBlip>
        <a:defRPr sz="2700">
          <a:solidFill>
            <a:schemeClr val="tx1"/>
          </a:solidFill>
          <a:latin typeface="+mn-lt"/>
          <a:ea typeface="+mn-ea"/>
          <a:cs typeface="+mn-cs"/>
        </a:defRPr>
      </a:lvl1pPr>
      <a:lvl2pPr marL="703263" indent="-315913" algn="l" defTabSz="911225" rtl="0" fontAlgn="base">
        <a:lnSpc>
          <a:spcPct val="90000"/>
        </a:lnSpc>
        <a:spcBef>
          <a:spcPts val="1088"/>
        </a:spcBef>
        <a:spcAft>
          <a:spcPct val="0"/>
        </a:spcAft>
        <a:buClr>
          <a:schemeClr val="tx2"/>
        </a:buClr>
        <a:buSzPct val="80000"/>
        <a:buBlip>
          <a:blip r:embed="rId15"/>
        </a:buBlip>
        <a:defRPr sz="2300">
          <a:solidFill>
            <a:schemeClr val="tx1"/>
          </a:solidFill>
          <a:latin typeface="+mn-lt"/>
        </a:defRPr>
      </a:lvl2pPr>
      <a:lvl3pPr marL="987425" indent="-280988" algn="l" defTabSz="911225" rtl="0" fontAlgn="base">
        <a:lnSpc>
          <a:spcPct val="90000"/>
        </a:lnSpc>
        <a:spcBef>
          <a:spcPts val="1000"/>
        </a:spcBef>
        <a:spcAft>
          <a:spcPct val="0"/>
        </a:spcAft>
        <a:buClr>
          <a:schemeClr val="tx2"/>
        </a:buClr>
        <a:buSzPct val="80000"/>
        <a:buBlip>
          <a:blip r:embed="rId15"/>
        </a:buBlip>
        <a:defRPr sz="2000">
          <a:solidFill>
            <a:schemeClr val="tx1"/>
          </a:solidFill>
          <a:latin typeface="+mn-lt"/>
        </a:defRPr>
      </a:lvl3pPr>
      <a:lvl4pPr marL="1265238" indent="-274638" algn="l" defTabSz="911225" rtl="0" fontAlgn="base">
        <a:lnSpc>
          <a:spcPct val="90000"/>
        </a:lnSpc>
        <a:spcBef>
          <a:spcPts val="913"/>
        </a:spcBef>
        <a:spcAft>
          <a:spcPct val="0"/>
        </a:spcAft>
        <a:buClr>
          <a:schemeClr val="tx2"/>
        </a:buClr>
        <a:buSzPct val="80000"/>
        <a:buBlip>
          <a:blip r:embed="rId15"/>
        </a:buBlip>
        <a:defRPr sz="1700">
          <a:solidFill>
            <a:schemeClr val="tx1"/>
          </a:solidFill>
          <a:latin typeface="+mn-lt"/>
        </a:defRPr>
      </a:lvl4pPr>
      <a:lvl5pPr marL="1528763" indent="-258763" algn="l" defTabSz="911225" rtl="0" fontAlgn="base">
        <a:lnSpc>
          <a:spcPct val="90000"/>
        </a:lnSpc>
        <a:spcBef>
          <a:spcPts val="838"/>
        </a:spcBef>
        <a:spcAft>
          <a:spcPct val="0"/>
        </a:spcAft>
        <a:buClr>
          <a:schemeClr val="tx2"/>
        </a:buClr>
        <a:buSzPct val="80000"/>
        <a:buBlip>
          <a:blip r:embed="rId15"/>
        </a:buBlip>
        <a:defRPr sz="1700">
          <a:solidFill>
            <a:schemeClr val="tx1"/>
          </a:solidFill>
          <a:latin typeface="+mn-lt"/>
        </a:defRPr>
      </a:lvl5pPr>
      <a:lvl6pPr marL="1911463" indent="-261916" algn="l" defTabSz="914063" rtl="0" eaLnBrk="1" fontAlgn="base" hangingPunct="1">
        <a:lnSpc>
          <a:spcPct val="90000"/>
        </a:lnSpc>
        <a:spcBef>
          <a:spcPct val="30000"/>
        </a:spcBef>
        <a:spcAft>
          <a:spcPct val="0"/>
        </a:spcAft>
        <a:buClr>
          <a:schemeClr val="tx2"/>
        </a:buClr>
        <a:buSzPct val="80000"/>
        <a:buFont typeface="Wingdings" pitchFamily="2" charset="2"/>
        <a:buBlip>
          <a:blip r:embed="rId16"/>
        </a:buBlip>
        <a:defRPr sz="2000">
          <a:solidFill>
            <a:schemeClr val="tx1"/>
          </a:solidFill>
          <a:latin typeface="+mn-lt"/>
        </a:defRPr>
      </a:lvl6pPr>
      <a:lvl7pPr marL="2292432" indent="-261916" algn="l" defTabSz="914063" rtl="0" eaLnBrk="1" fontAlgn="base" hangingPunct="1">
        <a:lnSpc>
          <a:spcPct val="90000"/>
        </a:lnSpc>
        <a:spcBef>
          <a:spcPct val="30000"/>
        </a:spcBef>
        <a:spcAft>
          <a:spcPct val="0"/>
        </a:spcAft>
        <a:buClr>
          <a:schemeClr val="tx2"/>
        </a:buClr>
        <a:buSzPct val="80000"/>
        <a:buFont typeface="Wingdings" pitchFamily="2" charset="2"/>
        <a:buBlip>
          <a:blip r:embed="rId16"/>
        </a:buBlip>
        <a:defRPr sz="2000">
          <a:solidFill>
            <a:schemeClr val="tx1"/>
          </a:solidFill>
          <a:latin typeface="+mn-lt"/>
        </a:defRPr>
      </a:lvl7pPr>
      <a:lvl8pPr marL="2673401" indent="-261916" algn="l" defTabSz="914063" rtl="0" eaLnBrk="1" fontAlgn="base" hangingPunct="1">
        <a:lnSpc>
          <a:spcPct val="90000"/>
        </a:lnSpc>
        <a:spcBef>
          <a:spcPct val="30000"/>
        </a:spcBef>
        <a:spcAft>
          <a:spcPct val="0"/>
        </a:spcAft>
        <a:buClr>
          <a:schemeClr val="tx2"/>
        </a:buClr>
        <a:buSzPct val="80000"/>
        <a:buFont typeface="Wingdings" pitchFamily="2" charset="2"/>
        <a:buBlip>
          <a:blip r:embed="rId16"/>
        </a:buBlip>
        <a:defRPr sz="2000">
          <a:solidFill>
            <a:schemeClr val="tx1"/>
          </a:solidFill>
          <a:latin typeface="+mn-lt"/>
        </a:defRPr>
      </a:lvl8pPr>
      <a:lvl9pPr marL="3054371" indent="-261916" algn="l" defTabSz="914063" rtl="0" eaLnBrk="1" fontAlgn="base" hangingPunct="1">
        <a:lnSpc>
          <a:spcPct val="90000"/>
        </a:lnSpc>
        <a:spcBef>
          <a:spcPct val="30000"/>
        </a:spcBef>
        <a:spcAft>
          <a:spcPct val="0"/>
        </a:spcAft>
        <a:buClr>
          <a:schemeClr val="tx2"/>
        </a:buClr>
        <a:buSzPct val="80000"/>
        <a:buFont typeface="Wingdings" pitchFamily="2" charset="2"/>
        <a:buBlip>
          <a:blip r:embed="rId16"/>
        </a:buBlip>
        <a:defRPr sz="2000">
          <a:solidFill>
            <a:schemeClr val="tx1"/>
          </a:solidFill>
          <a:latin typeface="+mn-lt"/>
        </a:defRPr>
      </a:lvl9pPr>
    </p:bodyStyle>
    <p:otherStyle>
      <a:defPPr>
        <a:defRPr lang="en-US"/>
      </a:defPPr>
      <a:lvl1pPr marL="0" algn="l" defTabSz="761940" rtl="0" eaLnBrk="1" latinLnBrk="0" hangingPunct="1">
        <a:defRPr sz="1500" kern="1200">
          <a:solidFill>
            <a:schemeClr val="tx1"/>
          </a:solidFill>
          <a:latin typeface="+mn-lt"/>
          <a:ea typeface="+mn-ea"/>
          <a:cs typeface="+mn-cs"/>
        </a:defRPr>
      </a:lvl1pPr>
      <a:lvl2pPr marL="380970" algn="l" defTabSz="761940" rtl="0" eaLnBrk="1" latinLnBrk="0" hangingPunct="1">
        <a:defRPr sz="1500" kern="1200">
          <a:solidFill>
            <a:schemeClr val="tx1"/>
          </a:solidFill>
          <a:latin typeface="+mn-lt"/>
          <a:ea typeface="+mn-ea"/>
          <a:cs typeface="+mn-cs"/>
        </a:defRPr>
      </a:lvl2pPr>
      <a:lvl3pPr marL="761940" algn="l" defTabSz="761940" rtl="0" eaLnBrk="1" latinLnBrk="0" hangingPunct="1">
        <a:defRPr sz="1500" kern="1200">
          <a:solidFill>
            <a:schemeClr val="tx1"/>
          </a:solidFill>
          <a:latin typeface="+mn-lt"/>
          <a:ea typeface="+mn-ea"/>
          <a:cs typeface="+mn-cs"/>
        </a:defRPr>
      </a:lvl3pPr>
      <a:lvl4pPr marL="1142908" algn="l" defTabSz="761940" rtl="0" eaLnBrk="1" latinLnBrk="0" hangingPunct="1">
        <a:defRPr sz="1500" kern="1200">
          <a:solidFill>
            <a:schemeClr val="tx1"/>
          </a:solidFill>
          <a:latin typeface="+mn-lt"/>
          <a:ea typeface="+mn-ea"/>
          <a:cs typeface="+mn-cs"/>
        </a:defRPr>
      </a:lvl4pPr>
      <a:lvl5pPr marL="1523878" algn="l" defTabSz="761940" rtl="0" eaLnBrk="1" latinLnBrk="0" hangingPunct="1">
        <a:defRPr sz="1500" kern="1200">
          <a:solidFill>
            <a:schemeClr val="tx1"/>
          </a:solidFill>
          <a:latin typeface="+mn-lt"/>
          <a:ea typeface="+mn-ea"/>
          <a:cs typeface="+mn-cs"/>
        </a:defRPr>
      </a:lvl5pPr>
      <a:lvl6pPr marL="1904848" algn="l" defTabSz="761940" rtl="0" eaLnBrk="1" latinLnBrk="0" hangingPunct="1">
        <a:defRPr sz="1500" kern="1200">
          <a:solidFill>
            <a:schemeClr val="tx1"/>
          </a:solidFill>
          <a:latin typeface="+mn-lt"/>
          <a:ea typeface="+mn-ea"/>
          <a:cs typeface="+mn-cs"/>
        </a:defRPr>
      </a:lvl6pPr>
      <a:lvl7pPr marL="2285818" algn="l" defTabSz="761940" rtl="0" eaLnBrk="1" latinLnBrk="0" hangingPunct="1">
        <a:defRPr sz="1500" kern="1200">
          <a:solidFill>
            <a:schemeClr val="tx1"/>
          </a:solidFill>
          <a:latin typeface="+mn-lt"/>
          <a:ea typeface="+mn-ea"/>
          <a:cs typeface="+mn-cs"/>
        </a:defRPr>
      </a:lvl7pPr>
      <a:lvl8pPr marL="2666787" algn="l" defTabSz="761940" rtl="0" eaLnBrk="1" latinLnBrk="0" hangingPunct="1">
        <a:defRPr sz="1500" kern="1200">
          <a:solidFill>
            <a:schemeClr val="tx1"/>
          </a:solidFill>
          <a:latin typeface="+mn-lt"/>
          <a:ea typeface="+mn-ea"/>
          <a:cs typeface="+mn-cs"/>
        </a:defRPr>
      </a:lvl8pPr>
      <a:lvl9pPr marL="3047756" algn="l" defTabSz="76194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danielmoth.com/Blog"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danielmoth.com/Blog/2007/01/windows-mobile-managed-apis.html"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www.danielmoth.com/Blog/2004/12/jit.html"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www.danielmoth.com/Blog/2005/01/desktop-to-ppc-part.html"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www.danielmoth.com/Blog/2004/09/retargetable-256.html" TargetMode="Externa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6.xml"/><Relationship Id="rId5" Type="http://schemas.openxmlformats.org/officeDocument/2006/relationships/image" Target="../media/image27.png"/><Relationship Id="rId4" Type="http://schemas.openxmlformats.org/officeDocument/2006/relationships/hyperlink" Target="http://www.danielmoth.com/Blog/2004/09/share-code-if-fullframe_17.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danielmoth.com/Blog/2005/08/another-use-of-partial-types.html"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danielmoth.com/Blog/2007/02/netcf-35-api-additions.html" TargetMode="External"/><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www.danielmoth.com/Blog/2005/01/deploy-to-my-computer.html"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hyperlink" Target="http://www.danielmoth.com/Blog" TargetMode="External"/><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30.jpeg"/></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hyperlink" Target="http://www.danielmoth.com/Blog/2005/08/resx-compatibility-for-smart-device.html"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3.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9.xml.rels><?xml version="1.0" encoding="UTF-8" standalone="yes"?>
<Relationships xmlns="http://schemas.openxmlformats.org/package/2006/relationships"><Relationship Id="rId3" Type="http://schemas.openxmlformats.org/officeDocument/2006/relationships/hyperlink" Target="http://www.danielmoth.com/Blog/2005/08/not-strict-subset.html"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ubtitle 2"/>
          <p:cNvSpPr>
            <a:spLocks noGrp="1"/>
          </p:cNvSpPr>
          <p:nvPr>
            <p:ph type="subTitle" idx="1"/>
          </p:nvPr>
        </p:nvSpPr>
        <p:spPr>
          <a:xfrm>
            <a:off x="1423458" y="3711028"/>
            <a:ext cx="6996907" cy="1329595"/>
          </a:xfrm>
        </p:spPr>
        <p:txBody>
          <a:bodyPr/>
          <a:lstStyle/>
          <a:p>
            <a:r>
              <a:rPr lang="en-US" sz="2400" spc="-125" dirty="0" smtClean="0">
                <a:ln w="3175">
                  <a:noFill/>
                </a:ln>
                <a:latin typeface="Segoe" pitchFamily="34" charset="0"/>
                <a:cs typeface="Arial" charset="0"/>
              </a:rPr>
              <a:t>Daniel Moth</a:t>
            </a:r>
          </a:p>
          <a:p>
            <a:r>
              <a:rPr lang="en-US" sz="2400" spc="-125" dirty="0" smtClean="0">
                <a:ln w="3175">
                  <a:noFill/>
                </a:ln>
                <a:latin typeface="Segoe" pitchFamily="34" charset="0"/>
                <a:cs typeface="Arial" charset="0"/>
              </a:rPr>
              <a:t>Developer and Platform Group</a:t>
            </a:r>
          </a:p>
          <a:p>
            <a:r>
              <a:rPr lang="en-US" sz="2400" spc="-125" dirty="0" smtClean="0">
                <a:ln w="3175">
                  <a:noFill/>
                </a:ln>
                <a:latin typeface="Segoe" pitchFamily="34" charset="0"/>
                <a:cs typeface="Arial" charset="0"/>
              </a:rPr>
              <a:t>Microsoft Ltd.</a:t>
            </a:r>
          </a:p>
          <a:p>
            <a:r>
              <a:rPr lang="en-US" sz="2400" spc="-125" dirty="0" smtClean="0">
                <a:ln w="3175">
                  <a:noFill/>
                </a:ln>
                <a:solidFill>
                  <a:schemeClr val="accent1"/>
                </a:solidFill>
                <a:latin typeface="Segoe" pitchFamily="34" charset="0"/>
                <a:cs typeface="Arial" charset="0"/>
                <a:hlinkClick r:id="rId3"/>
              </a:rPr>
              <a:t>http://www.danielmoth.com/Blog</a:t>
            </a:r>
            <a:r>
              <a:rPr lang="en-US" sz="1800" spc="-125" dirty="0" smtClean="0">
                <a:ln w="3175">
                  <a:noFill/>
                </a:ln>
                <a:solidFill>
                  <a:schemeClr val="accent1"/>
                </a:solidFill>
                <a:latin typeface="Segoe" pitchFamily="34" charset="0"/>
                <a:cs typeface="Arial" charset="0"/>
              </a:rPr>
              <a:t> </a:t>
            </a:r>
          </a:p>
        </p:txBody>
      </p:sp>
      <p:sp>
        <p:nvSpPr>
          <p:cNvPr id="2" name="Title 1"/>
          <p:cNvSpPr>
            <a:spLocks noGrp="1"/>
          </p:cNvSpPr>
          <p:nvPr>
            <p:ph type="ctrTitle"/>
          </p:nvPr>
        </p:nvSpPr>
        <p:spPr>
          <a:xfrm>
            <a:off x="1423458" y="2135346"/>
            <a:ext cx="6996907" cy="1246495"/>
          </a:xfrm>
        </p:spPr>
        <p:txBody>
          <a:bodyPr/>
          <a:lstStyle/>
          <a:p>
            <a:r>
              <a:rPr lang="en-GB" sz="3200" dirty="0" smtClean="0">
                <a:solidFill>
                  <a:schemeClr val="accent1"/>
                </a:solidFill>
              </a:rPr>
              <a:t>APP312</a:t>
            </a:r>
            <a:r>
              <a:rPr lang="en-GB" sz="4400" dirty="0" smtClean="0"/>
              <a:t/>
            </a:r>
            <a:br>
              <a:rPr lang="en-GB" sz="4400" dirty="0" smtClean="0"/>
            </a:br>
            <a:r>
              <a:rPr lang="en-GB" sz="3600" dirty="0" smtClean="0"/>
              <a:t>Sharing Assets Between </a:t>
            </a:r>
            <a:br>
              <a:rPr lang="en-GB" sz="3600" dirty="0" smtClean="0"/>
            </a:br>
            <a:r>
              <a:rPr lang="en-GB" sz="3600" dirty="0" smtClean="0"/>
              <a:t>the .NET Compact Framework and the .NET Framework</a:t>
            </a:r>
            <a:endParaRPr lang="en-GB" sz="3600" dirty="0"/>
          </a:p>
        </p:txBody>
      </p:sp>
    </p:spTree>
  </p:cSld>
  <p:clrMapOvr>
    <a:masterClrMapping/>
  </p:clrMapOvr>
  <p:transition advTm="12000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2" name="Rectangle 4"/>
          <p:cNvSpPr>
            <a:spLocks noChangeArrowheads="1"/>
          </p:cNvSpPr>
          <p:nvPr/>
        </p:nvSpPr>
        <p:spPr bwMode="auto">
          <a:xfrm>
            <a:off x="444500" y="6065838"/>
            <a:ext cx="8050213" cy="307975"/>
          </a:xfrm>
          <a:prstGeom prst="rect">
            <a:avLst/>
          </a:prstGeom>
          <a:noFill/>
          <a:ln w="12700">
            <a:noFill/>
            <a:miter lim="800000"/>
            <a:headEnd/>
            <a:tailEnd/>
          </a:ln>
          <a:effectLst/>
        </p:spPr>
        <p:txBody>
          <a:bodyPr wrap="none" anchor="ctr">
            <a:spAutoFit/>
          </a:bodyPr>
          <a:lstStyle/>
          <a:p>
            <a:pPr>
              <a:defRPr/>
            </a:pPr>
            <a:r>
              <a:rPr lang="en-US" sz="1400" b="1" dirty="0">
                <a:latin typeface="Segoe Semibold" pitchFamily="34" charset="0"/>
                <a:cs typeface="+mn-cs"/>
              </a:rPr>
              <a:t>For more info: </a:t>
            </a:r>
            <a:r>
              <a:rPr lang="en-US" sz="1400" b="1" dirty="0">
                <a:latin typeface="Segoe Semibold" pitchFamily="34" charset="0"/>
                <a:cs typeface="+mn-cs"/>
                <a:hlinkClick r:id="rId3"/>
              </a:rPr>
              <a:t>http://www.danielmoth.com/Blog/2007/01/windows-mobile-managed-apis.html</a:t>
            </a:r>
            <a:r>
              <a:rPr lang="en-US" sz="1400" b="1" dirty="0">
                <a:latin typeface="Segoe Semibold" pitchFamily="34" charset="0"/>
                <a:cs typeface="+mn-cs"/>
              </a:rPr>
              <a:t> </a:t>
            </a:r>
          </a:p>
        </p:txBody>
      </p:sp>
      <p:sp>
        <p:nvSpPr>
          <p:cNvPr id="411654" name="Rectangle 6"/>
          <p:cNvSpPr>
            <a:spLocks noGrp="1" noChangeArrowheads="1"/>
          </p:cNvSpPr>
          <p:nvPr>
            <p:ph type="title"/>
          </p:nvPr>
        </p:nvSpPr>
        <p:spPr/>
        <p:txBody>
          <a:bodyPr/>
          <a:lstStyle/>
          <a:p>
            <a:r>
              <a:rPr lang="en-GB" smtClean="0"/>
              <a:t>Microsoft Windows Mobile 5.0 / 6</a:t>
            </a:r>
            <a:endParaRPr lang="en-GB"/>
          </a:p>
        </p:txBody>
      </p:sp>
      <p:sp>
        <p:nvSpPr>
          <p:cNvPr id="5" name="Content Placeholder 4"/>
          <p:cNvSpPr>
            <a:spLocks noGrp="1"/>
          </p:cNvSpPr>
          <p:nvPr>
            <p:ph idx="1"/>
          </p:nvPr>
        </p:nvSpPr>
        <p:spPr>
          <a:xfrm>
            <a:off x="382588" y="1414463"/>
            <a:ext cx="8380412" cy="5038302"/>
          </a:xfrm>
        </p:spPr>
        <p:txBody>
          <a:bodyPr/>
          <a:lstStyle/>
          <a:p>
            <a:r>
              <a:rPr lang="en-US" dirty="0" smtClean="0"/>
              <a:t>Has its own additional classes</a:t>
            </a:r>
          </a:p>
          <a:p>
            <a:pPr lvl="1"/>
            <a:r>
              <a:rPr lang="en-US" dirty="0" smtClean="0"/>
              <a:t>Part of the platform</a:t>
            </a:r>
          </a:p>
          <a:p>
            <a:pPr lvl="1"/>
            <a:r>
              <a:rPr lang="en-US" dirty="0" smtClean="0"/>
              <a:t>Not part of </a:t>
            </a:r>
            <a:r>
              <a:rPr lang="en-GB" dirty="0" smtClean="0"/>
              <a:t>.NET Compact Framework</a:t>
            </a:r>
            <a:endParaRPr lang="en-US" dirty="0" smtClean="0"/>
          </a:p>
          <a:p>
            <a:pPr lvl="1"/>
            <a:r>
              <a:rPr lang="en-US" dirty="0" smtClean="0"/>
              <a:t>Usable from all versions of the .NET Compact Framework</a:t>
            </a:r>
          </a:p>
          <a:p>
            <a:r>
              <a:rPr lang="en-US" dirty="0" err="1" smtClean="0"/>
              <a:t>Microsoft.WindowsMobile</a:t>
            </a:r>
            <a:endParaRPr lang="en-US" dirty="0" smtClean="0"/>
          </a:p>
          <a:p>
            <a:pPr lvl="1"/>
            <a:r>
              <a:rPr lang="en-US" dirty="0" smtClean="0"/>
              <a:t>.</a:t>
            </a:r>
            <a:r>
              <a:rPr lang="en-US" dirty="0" err="1" smtClean="0"/>
              <a:t>PocketOutlook</a:t>
            </a:r>
            <a:endParaRPr lang="en-US" dirty="0" smtClean="0"/>
          </a:p>
          <a:p>
            <a:pPr lvl="1"/>
            <a:r>
              <a:rPr lang="en-US" dirty="0" smtClean="0"/>
              <a:t>.Configuration</a:t>
            </a:r>
          </a:p>
          <a:p>
            <a:pPr lvl="1"/>
            <a:r>
              <a:rPr lang="en-US" dirty="0" smtClean="0"/>
              <a:t>.Status</a:t>
            </a:r>
          </a:p>
          <a:p>
            <a:pPr lvl="1"/>
            <a:r>
              <a:rPr lang="en-US" dirty="0" smtClean="0"/>
              <a:t>.Telephony</a:t>
            </a:r>
          </a:p>
          <a:p>
            <a:pPr lvl="1"/>
            <a:r>
              <a:rPr lang="en-US" dirty="0" smtClean="0"/>
              <a:t>.Forms </a:t>
            </a:r>
          </a:p>
          <a:p>
            <a:pPr lvl="1"/>
            <a:endParaRPr lang="en-US" dirty="0" smtClean="0"/>
          </a:p>
        </p:txBody>
      </p:sp>
    </p:spTree>
  </p:cSld>
  <p:clrMapOvr>
    <a:masterClrMapping/>
  </p:clrMapOvr>
  <p:transition advTm="3000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2"/>
          <p:cNvSpPr>
            <a:spLocks noGrp="1" noChangeArrowheads="1"/>
          </p:cNvSpPr>
          <p:nvPr>
            <p:ph type="title"/>
          </p:nvPr>
        </p:nvSpPr>
        <p:spPr/>
        <p:txBody>
          <a:bodyPr/>
          <a:lstStyle/>
          <a:p>
            <a:r>
              <a:rPr lang="en-GB" smtClean="0"/>
              <a:t>Compact CLR</a:t>
            </a:r>
            <a:endParaRPr lang="en-GB"/>
          </a:p>
        </p:txBody>
      </p:sp>
      <p:sp>
        <p:nvSpPr>
          <p:cNvPr id="24579" name="Rectangle 8"/>
          <p:cNvSpPr>
            <a:spLocks noGrp="1" noChangeArrowheads="1"/>
          </p:cNvSpPr>
          <p:nvPr>
            <p:ph idx="1"/>
          </p:nvPr>
        </p:nvSpPr>
        <p:spPr>
          <a:xfrm>
            <a:off x="382588" y="1414463"/>
            <a:ext cx="8380412" cy="4415568"/>
          </a:xfrm>
        </p:spPr>
        <p:txBody>
          <a:bodyPr/>
          <a:lstStyle/>
          <a:p>
            <a:r>
              <a:rPr lang="en-GB" dirty="0" smtClean="0"/>
              <a:t>Garbage Collector</a:t>
            </a:r>
          </a:p>
          <a:p>
            <a:pPr lvl="1"/>
            <a:r>
              <a:rPr lang="en-GB" dirty="0" smtClean="0"/>
              <a:t>Mark and sweep (not generational)</a:t>
            </a:r>
          </a:p>
          <a:p>
            <a:pPr lvl="1"/>
            <a:r>
              <a:rPr lang="en-GB" dirty="0" smtClean="0"/>
              <a:t>Three phases: Simple, Compact, Full</a:t>
            </a:r>
          </a:p>
          <a:p>
            <a:pPr lvl="1"/>
            <a:r>
              <a:rPr lang="en-GB" dirty="0" smtClean="0"/>
              <a:t>Triggered by:</a:t>
            </a:r>
          </a:p>
          <a:p>
            <a:pPr lvl="2"/>
            <a:r>
              <a:rPr lang="en-GB" dirty="0" smtClean="0"/>
              <a:t>Allocation failure</a:t>
            </a:r>
          </a:p>
          <a:p>
            <a:pPr lvl="2"/>
            <a:r>
              <a:rPr lang="en-GB" dirty="0" smtClean="0"/>
              <a:t>App goes to background</a:t>
            </a:r>
          </a:p>
          <a:p>
            <a:pPr lvl="2"/>
            <a:r>
              <a:rPr lang="en-GB" dirty="0" smtClean="0"/>
              <a:t>1 MB allocation in current versions (750 KB in v1.0)</a:t>
            </a:r>
          </a:p>
          <a:p>
            <a:r>
              <a:rPr lang="en-GB" dirty="0" smtClean="0"/>
              <a:t>JIT</a:t>
            </a:r>
          </a:p>
          <a:p>
            <a:pPr lvl="1"/>
            <a:r>
              <a:rPr lang="en-GB" dirty="0" smtClean="0"/>
              <a:t>Pitching</a:t>
            </a:r>
          </a:p>
          <a:p>
            <a:pPr lvl="1"/>
            <a:r>
              <a:rPr lang="en-GB" dirty="0" smtClean="0"/>
              <a:t>No </a:t>
            </a:r>
            <a:r>
              <a:rPr lang="en-GB" dirty="0" err="1" smtClean="0"/>
              <a:t>ngen</a:t>
            </a:r>
            <a:endParaRPr lang="en-GB" dirty="0" smtClean="0"/>
          </a:p>
        </p:txBody>
      </p:sp>
      <p:sp>
        <p:nvSpPr>
          <p:cNvPr id="413700" name="Rectangle 4"/>
          <p:cNvSpPr>
            <a:spLocks noChangeArrowheads="1"/>
          </p:cNvSpPr>
          <p:nvPr/>
        </p:nvSpPr>
        <p:spPr bwMode="auto">
          <a:xfrm>
            <a:off x="2146014" y="6066500"/>
            <a:ext cx="5508625" cy="304800"/>
          </a:xfrm>
          <a:prstGeom prst="rect">
            <a:avLst/>
          </a:prstGeom>
          <a:noFill/>
          <a:ln w="12700">
            <a:noFill/>
            <a:miter lim="800000"/>
            <a:headEnd/>
            <a:tailEnd/>
          </a:ln>
          <a:effectLst/>
        </p:spPr>
        <p:txBody>
          <a:bodyPr wrap="none" anchor="ctr">
            <a:spAutoFit/>
          </a:bodyPr>
          <a:lstStyle/>
          <a:p>
            <a:pPr>
              <a:defRPr/>
            </a:pPr>
            <a:r>
              <a:rPr lang="en-US" sz="1400" b="1" dirty="0">
                <a:latin typeface="Segoe Semibold" pitchFamily="34" charset="0"/>
                <a:cs typeface="+mn-cs"/>
              </a:rPr>
              <a:t>For more info: </a:t>
            </a:r>
            <a:r>
              <a:rPr lang="en-US" sz="1400" b="1" dirty="0">
                <a:latin typeface="Segoe Semibold" pitchFamily="34" charset="0"/>
                <a:cs typeface="+mn-cs"/>
                <a:hlinkClick r:id="rId3"/>
              </a:rPr>
              <a:t>http://www.danielmoth.com/Blog/2004/12/jit.html</a:t>
            </a:r>
            <a:endParaRPr lang="en-US" sz="1400" b="1" dirty="0">
              <a:latin typeface="Segoe Semibold" pitchFamily="34" charset="0"/>
              <a:cs typeface="+mn-cs"/>
            </a:endParaRPr>
          </a:p>
        </p:txBody>
      </p:sp>
    </p:spTree>
  </p:cSld>
  <p:clrMapOvr>
    <a:masterClrMapping/>
  </p:clrMapOvr>
  <p:transition advTm="9000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7498" name="AutoShape 10"/>
          <p:cNvSpPr>
            <a:spLocks noChangeArrowheads="1"/>
          </p:cNvSpPr>
          <p:nvPr/>
        </p:nvSpPr>
        <p:spPr bwMode="ltGray">
          <a:xfrm>
            <a:off x="431800" y="1062038"/>
            <a:ext cx="3756025" cy="5338762"/>
          </a:xfrm>
          <a:prstGeom prst="roundRect">
            <a:avLst>
              <a:gd name="adj" fmla="val 8116"/>
            </a:avLst>
          </a:prstGeom>
          <a:gradFill rotWithShape="1">
            <a:gsLst>
              <a:gs pos="0">
                <a:schemeClr val="bg2">
                  <a:alpha val="50000"/>
                </a:schemeClr>
              </a:gs>
              <a:gs pos="100000">
                <a:schemeClr val="bg2">
                  <a:gamma/>
                  <a:tint val="0"/>
                  <a:invGamma/>
                  <a:alpha val="0"/>
                </a:schemeClr>
              </a:gs>
            </a:gsLst>
            <a:lin ang="0" scaled="1"/>
          </a:gradFill>
          <a:ln w="12700" algn="ctr">
            <a:noFill/>
            <a:round/>
            <a:headEnd/>
            <a:tailEnd/>
          </a:ln>
          <a:effectLst/>
        </p:spPr>
        <p:txBody>
          <a:bodyPr wrap="none" anchor="ctr"/>
          <a:lstStyle/>
          <a:p>
            <a:pPr algn="ctr">
              <a:lnSpc>
                <a:spcPct val="85000"/>
              </a:lnSpc>
              <a:spcBef>
                <a:spcPct val="20000"/>
              </a:spcBef>
              <a:defRPr/>
            </a:pPr>
            <a:endParaRPr lang="en-GB">
              <a:latin typeface="Segoe Semibold" pitchFamily="34" charset="0"/>
              <a:cs typeface="+mn-cs"/>
            </a:endParaRPr>
          </a:p>
        </p:txBody>
      </p:sp>
      <p:sp>
        <p:nvSpPr>
          <p:cNvPr id="447499" name="AutoShape 11"/>
          <p:cNvSpPr>
            <a:spLocks noChangeArrowheads="1"/>
          </p:cNvSpPr>
          <p:nvPr/>
        </p:nvSpPr>
        <p:spPr bwMode="ltGray">
          <a:xfrm>
            <a:off x="4959350" y="1062038"/>
            <a:ext cx="3756025" cy="5338762"/>
          </a:xfrm>
          <a:prstGeom prst="roundRect">
            <a:avLst>
              <a:gd name="adj" fmla="val 8116"/>
            </a:avLst>
          </a:prstGeom>
          <a:gradFill rotWithShape="1">
            <a:gsLst>
              <a:gs pos="0">
                <a:schemeClr val="bg2">
                  <a:gamma/>
                  <a:tint val="0"/>
                  <a:invGamma/>
                  <a:alpha val="0"/>
                </a:schemeClr>
              </a:gs>
              <a:gs pos="100000">
                <a:schemeClr val="bg2">
                  <a:alpha val="50000"/>
                </a:schemeClr>
              </a:gs>
            </a:gsLst>
            <a:lin ang="0" scaled="1"/>
          </a:gradFill>
          <a:ln w="12700" algn="ctr">
            <a:noFill/>
            <a:round/>
            <a:headEnd/>
            <a:tailEnd/>
          </a:ln>
          <a:effectLst/>
        </p:spPr>
        <p:txBody>
          <a:bodyPr wrap="none" anchor="ctr"/>
          <a:lstStyle/>
          <a:p>
            <a:pPr algn="ctr">
              <a:lnSpc>
                <a:spcPct val="85000"/>
              </a:lnSpc>
              <a:spcBef>
                <a:spcPct val="20000"/>
              </a:spcBef>
              <a:defRPr/>
            </a:pPr>
            <a:endParaRPr lang="en-GB">
              <a:latin typeface="Segoe Semibold" pitchFamily="34" charset="0"/>
              <a:cs typeface="+mn-cs"/>
            </a:endParaRPr>
          </a:p>
        </p:txBody>
      </p:sp>
      <p:sp>
        <p:nvSpPr>
          <p:cNvPr id="447492" name="Rectangle 4"/>
          <p:cNvSpPr>
            <a:spLocks noChangeArrowheads="1"/>
          </p:cNvSpPr>
          <p:nvPr/>
        </p:nvSpPr>
        <p:spPr bwMode="auto">
          <a:xfrm>
            <a:off x="876300" y="6496050"/>
            <a:ext cx="7023100" cy="304800"/>
          </a:xfrm>
          <a:prstGeom prst="rect">
            <a:avLst/>
          </a:prstGeom>
          <a:noFill/>
          <a:ln w="12700">
            <a:noFill/>
            <a:miter lim="800000"/>
            <a:headEnd/>
            <a:tailEnd/>
          </a:ln>
          <a:effectLst/>
        </p:spPr>
        <p:txBody>
          <a:bodyPr wrap="none" anchor="ctr">
            <a:spAutoFit/>
          </a:bodyPr>
          <a:lstStyle/>
          <a:p>
            <a:pPr>
              <a:defRPr/>
            </a:pPr>
            <a:r>
              <a:rPr lang="en-US" sz="1400" b="1" dirty="0">
                <a:latin typeface="Segoe Semibold" pitchFamily="34" charset="0"/>
                <a:cs typeface="+mn-cs"/>
              </a:rPr>
              <a:t>For more info: </a:t>
            </a:r>
            <a:r>
              <a:rPr lang="en-US" sz="1400" b="1" dirty="0">
                <a:latin typeface="Segoe Semibold" pitchFamily="34" charset="0"/>
                <a:cs typeface="+mn-cs"/>
                <a:hlinkClick r:id="rId3"/>
              </a:rPr>
              <a:t>http://www.danielmoth.com/Blog/2005/01/desktop-to-ppc-part.html</a:t>
            </a:r>
            <a:endParaRPr lang="en-US" sz="1400" b="1" dirty="0">
              <a:latin typeface="Segoe Semibold" pitchFamily="34" charset="0"/>
              <a:cs typeface="+mn-cs"/>
            </a:endParaRPr>
          </a:p>
        </p:txBody>
      </p:sp>
      <p:sp>
        <p:nvSpPr>
          <p:cNvPr id="447495" name="Rectangle 7"/>
          <p:cNvSpPr>
            <a:spLocks noGrp="1" noChangeArrowheads="1"/>
          </p:cNvSpPr>
          <p:nvPr>
            <p:ph type="title"/>
          </p:nvPr>
        </p:nvSpPr>
        <p:spPr/>
        <p:txBody>
          <a:bodyPr/>
          <a:lstStyle/>
          <a:p>
            <a:r>
              <a:rPr lang="en-GB" smtClean="0"/>
              <a:t>Windows Mobile vs. Desktop</a:t>
            </a:r>
            <a:endParaRPr lang="en-GB"/>
          </a:p>
        </p:txBody>
      </p:sp>
      <p:sp>
        <p:nvSpPr>
          <p:cNvPr id="447500" name="Oval 12"/>
          <p:cNvSpPr>
            <a:spLocks noChangeArrowheads="1"/>
          </p:cNvSpPr>
          <p:nvPr/>
        </p:nvSpPr>
        <p:spPr bwMode="auto">
          <a:xfrm rot="1621486">
            <a:off x="506413" y="1149350"/>
            <a:ext cx="2163762" cy="2163763"/>
          </a:xfrm>
          <a:prstGeom prst="ellipse">
            <a:avLst/>
          </a:prstGeom>
          <a:gradFill rotWithShape="1">
            <a:gsLst>
              <a:gs pos="0">
                <a:schemeClr val="accent1">
                  <a:alpha val="20000"/>
                </a:schemeClr>
              </a:gs>
              <a:gs pos="100000">
                <a:schemeClr val="accent1">
                  <a:gamma/>
                  <a:tint val="0"/>
                  <a:invGamma/>
                  <a:alpha val="0"/>
                </a:schemeClr>
              </a:gs>
            </a:gsLst>
            <a:lin ang="0" scaled="1"/>
          </a:gradFill>
          <a:ln w="12700" algn="ctr">
            <a:noFill/>
            <a:round/>
            <a:headEnd/>
            <a:tailEnd/>
          </a:ln>
          <a:effectLst/>
        </p:spPr>
        <p:txBody>
          <a:bodyPr wrap="none" anchor="ctr"/>
          <a:lstStyle/>
          <a:p>
            <a:pPr algn="ctr">
              <a:lnSpc>
                <a:spcPct val="85000"/>
              </a:lnSpc>
              <a:spcBef>
                <a:spcPct val="20000"/>
              </a:spcBef>
              <a:defRPr/>
            </a:pPr>
            <a:endParaRPr lang="en-GB">
              <a:latin typeface="Segoe Semibold" pitchFamily="34" charset="0"/>
              <a:cs typeface="+mn-cs"/>
            </a:endParaRPr>
          </a:p>
        </p:txBody>
      </p:sp>
      <p:sp>
        <p:nvSpPr>
          <p:cNvPr id="447501" name="Oval 13"/>
          <p:cNvSpPr>
            <a:spLocks noChangeArrowheads="1"/>
          </p:cNvSpPr>
          <p:nvPr/>
        </p:nvSpPr>
        <p:spPr bwMode="auto">
          <a:xfrm rot="19978514" flipH="1">
            <a:off x="6467475" y="1149350"/>
            <a:ext cx="2163763" cy="2163763"/>
          </a:xfrm>
          <a:prstGeom prst="ellipse">
            <a:avLst/>
          </a:prstGeom>
          <a:gradFill rotWithShape="1">
            <a:gsLst>
              <a:gs pos="0">
                <a:schemeClr val="accent1">
                  <a:alpha val="20000"/>
                </a:schemeClr>
              </a:gs>
              <a:gs pos="100000">
                <a:schemeClr val="accent1">
                  <a:gamma/>
                  <a:tint val="0"/>
                  <a:invGamma/>
                  <a:alpha val="0"/>
                </a:schemeClr>
              </a:gs>
            </a:gsLst>
            <a:lin ang="0" scaled="1"/>
          </a:gradFill>
          <a:ln w="12700" algn="ctr">
            <a:noFill/>
            <a:round/>
            <a:headEnd/>
            <a:tailEnd/>
          </a:ln>
          <a:effectLst/>
        </p:spPr>
        <p:txBody>
          <a:bodyPr wrap="none" anchor="ctr"/>
          <a:lstStyle/>
          <a:p>
            <a:pPr algn="ctr">
              <a:lnSpc>
                <a:spcPct val="85000"/>
              </a:lnSpc>
              <a:spcBef>
                <a:spcPct val="20000"/>
              </a:spcBef>
              <a:defRPr/>
            </a:pPr>
            <a:endParaRPr lang="en-GB">
              <a:latin typeface="Segoe Semibold" pitchFamily="34" charset="0"/>
              <a:cs typeface="+mn-cs"/>
            </a:endParaRPr>
          </a:p>
        </p:txBody>
      </p:sp>
      <p:sp>
        <p:nvSpPr>
          <p:cNvPr id="447502" name="AutoShape 14"/>
          <p:cNvSpPr>
            <a:spLocks noChangeArrowheads="1"/>
          </p:cNvSpPr>
          <p:nvPr/>
        </p:nvSpPr>
        <p:spPr bwMode="auto">
          <a:xfrm>
            <a:off x="1892300" y="2262188"/>
            <a:ext cx="5322888" cy="482600"/>
          </a:xfrm>
          <a:prstGeom prst="roundRect">
            <a:avLst>
              <a:gd name="adj" fmla="val 45972"/>
            </a:avLst>
          </a:prstGeom>
          <a:solidFill>
            <a:schemeClr val="bg2">
              <a:alpha val="50000"/>
            </a:schemeClr>
          </a:solidFill>
          <a:ln w="12700" algn="ctr">
            <a:noFill/>
            <a:round/>
            <a:headEnd/>
            <a:tailEnd/>
          </a:ln>
          <a:effectLst/>
        </p:spPr>
        <p:txBody>
          <a:bodyPr wrap="none" anchor="ctr"/>
          <a:lstStyle/>
          <a:p>
            <a:pPr algn="ctr">
              <a:lnSpc>
                <a:spcPct val="85000"/>
              </a:lnSpc>
              <a:spcBef>
                <a:spcPct val="20000"/>
              </a:spcBef>
              <a:defRPr/>
            </a:pPr>
            <a:r>
              <a:rPr lang="en-GB" sz="2400" dirty="0">
                <a:latin typeface="+mj-lt"/>
                <a:cs typeface="+mn-cs"/>
              </a:rPr>
              <a:t>Input Methods</a:t>
            </a:r>
            <a:endParaRPr lang="en-US" sz="2400" dirty="0">
              <a:latin typeface="+mj-lt"/>
              <a:cs typeface="+mn-cs"/>
            </a:endParaRPr>
          </a:p>
        </p:txBody>
      </p:sp>
      <p:sp>
        <p:nvSpPr>
          <p:cNvPr id="447503" name="AutoShape 15"/>
          <p:cNvSpPr>
            <a:spLocks noChangeArrowheads="1"/>
          </p:cNvSpPr>
          <p:nvPr/>
        </p:nvSpPr>
        <p:spPr bwMode="auto">
          <a:xfrm>
            <a:off x="1892300" y="2774950"/>
            <a:ext cx="5322888" cy="482600"/>
          </a:xfrm>
          <a:prstGeom prst="roundRect">
            <a:avLst>
              <a:gd name="adj" fmla="val 45972"/>
            </a:avLst>
          </a:prstGeom>
          <a:solidFill>
            <a:schemeClr val="bg2">
              <a:alpha val="50000"/>
            </a:schemeClr>
          </a:solidFill>
          <a:ln w="12700" algn="ctr">
            <a:noFill/>
            <a:round/>
            <a:headEnd/>
            <a:tailEnd/>
          </a:ln>
          <a:effectLst/>
        </p:spPr>
        <p:txBody>
          <a:bodyPr wrap="none" anchor="ctr"/>
          <a:lstStyle/>
          <a:p>
            <a:pPr algn="ctr">
              <a:lnSpc>
                <a:spcPct val="85000"/>
              </a:lnSpc>
              <a:spcBef>
                <a:spcPct val="20000"/>
              </a:spcBef>
              <a:defRPr/>
            </a:pPr>
            <a:r>
              <a:rPr lang="en-GB" sz="2400" dirty="0">
                <a:latin typeface="+mj-lt"/>
                <a:cs typeface="+mn-cs"/>
              </a:rPr>
              <a:t>Form/Dialog size</a:t>
            </a:r>
            <a:endParaRPr lang="en-US" sz="2400" dirty="0">
              <a:latin typeface="+mj-lt"/>
              <a:cs typeface="+mn-cs"/>
            </a:endParaRPr>
          </a:p>
        </p:txBody>
      </p:sp>
      <p:sp>
        <p:nvSpPr>
          <p:cNvPr id="447504" name="AutoShape 16"/>
          <p:cNvSpPr>
            <a:spLocks noChangeArrowheads="1"/>
          </p:cNvSpPr>
          <p:nvPr/>
        </p:nvSpPr>
        <p:spPr bwMode="auto">
          <a:xfrm>
            <a:off x="1892300" y="3287713"/>
            <a:ext cx="5322888" cy="482600"/>
          </a:xfrm>
          <a:prstGeom prst="roundRect">
            <a:avLst>
              <a:gd name="adj" fmla="val 45972"/>
            </a:avLst>
          </a:prstGeom>
          <a:solidFill>
            <a:schemeClr val="bg2">
              <a:alpha val="50000"/>
            </a:schemeClr>
          </a:solidFill>
          <a:ln w="12700" algn="ctr">
            <a:noFill/>
            <a:round/>
            <a:headEnd/>
            <a:tailEnd/>
          </a:ln>
          <a:effectLst/>
        </p:spPr>
        <p:txBody>
          <a:bodyPr wrap="none" anchor="ctr"/>
          <a:lstStyle/>
          <a:p>
            <a:pPr algn="ctr">
              <a:lnSpc>
                <a:spcPct val="85000"/>
              </a:lnSpc>
              <a:spcBef>
                <a:spcPct val="20000"/>
              </a:spcBef>
              <a:defRPr/>
            </a:pPr>
            <a:r>
              <a:rPr lang="en-GB" sz="2400" dirty="0">
                <a:latin typeface="+mj-lt"/>
                <a:cs typeface="+mn-cs"/>
              </a:rPr>
              <a:t>Navigation between applications</a:t>
            </a:r>
            <a:endParaRPr lang="en-US" sz="2400" dirty="0">
              <a:latin typeface="+mj-lt"/>
              <a:cs typeface="+mn-cs"/>
            </a:endParaRPr>
          </a:p>
        </p:txBody>
      </p:sp>
      <p:sp>
        <p:nvSpPr>
          <p:cNvPr id="447505" name="AutoShape 17"/>
          <p:cNvSpPr>
            <a:spLocks noChangeArrowheads="1"/>
          </p:cNvSpPr>
          <p:nvPr/>
        </p:nvSpPr>
        <p:spPr bwMode="auto">
          <a:xfrm>
            <a:off x="1892300" y="3800475"/>
            <a:ext cx="5322888" cy="482600"/>
          </a:xfrm>
          <a:prstGeom prst="roundRect">
            <a:avLst>
              <a:gd name="adj" fmla="val 45972"/>
            </a:avLst>
          </a:prstGeom>
          <a:solidFill>
            <a:schemeClr val="bg2">
              <a:alpha val="50000"/>
            </a:schemeClr>
          </a:solidFill>
          <a:ln w="12700" algn="ctr">
            <a:noFill/>
            <a:round/>
            <a:headEnd/>
            <a:tailEnd/>
          </a:ln>
          <a:effectLst/>
        </p:spPr>
        <p:txBody>
          <a:bodyPr wrap="none" anchor="ctr"/>
          <a:lstStyle/>
          <a:p>
            <a:pPr algn="ctr">
              <a:lnSpc>
                <a:spcPct val="85000"/>
              </a:lnSpc>
              <a:spcBef>
                <a:spcPct val="20000"/>
              </a:spcBef>
              <a:defRPr/>
            </a:pPr>
            <a:r>
              <a:rPr lang="en-GB" sz="2400" dirty="0">
                <a:latin typeface="+mj-lt"/>
                <a:cs typeface="+mn-cs"/>
              </a:rPr>
              <a:t>App/Form Closing</a:t>
            </a:r>
            <a:endParaRPr lang="en-US" sz="2400" dirty="0">
              <a:latin typeface="+mj-lt"/>
              <a:cs typeface="+mn-cs"/>
            </a:endParaRPr>
          </a:p>
        </p:txBody>
      </p:sp>
      <p:sp>
        <p:nvSpPr>
          <p:cNvPr id="447506" name="AutoShape 18"/>
          <p:cNvSpPr>
            <a:spLocks noChangeArrowheads="1"/>
          </p:cNvSpPr>
          <p:nvPr/>
        </p:nvSpPr>
        <p:spPr bwMode="auto">
          <a:xfrm>
            <a:off x="1892300" y="4313238"/>
            <a:ext cx="5322888" cy="482600"/>
          </a:xfrm>
          <a:prstGeom prst="roundRect">
            <a:avLst>
              <a:gd name="adj" fmla="val 45972"/>
            </a:avLst>
          </a:prstGeom>
          <a:solidFill>
            <a:schemeClr val="bg2">
              <a:alpha val="50000"/>
            </a:schemeClr>
          </a:solidFill>
          <a:ln w="12700" algn="ctr">
            <a:noFill/>
            <a:round/>
            <a:headEnd/>
            <a:tailEnd/>
          </a:ln>
          <a:effectLst/>
        </p:spPr>
        <p:txBody>
          <a:bodyPr wrap="none" anchor="ctr"/>
          <a:lstStyle/>
          <a:p>
            <a:pPr algn="ctr">
              <a:lnSpc>
                <a:spcPct val="85000"/>
              </a:lnSpc>
              <a:spcBef>
                <a:spcPct val="20000"/>
              </a:spcBef>
              <a:defRPr/>
            </a:pPr>
            <a:r>
              <a:rPr lang="en-GB" sz="2400" dirty="0">
                <a:latin typeface="+mj-lt"/>
                <a:cs typeface="+mn-cs"/>
              </a:rPr>
              <a:t>Take Over the </a:t>
            </a:r>
            <a:r>
              <a:rPr lang="en-GB" sz="2400" dirty="0" smtClean="0">
                <a:latin typeface="+mj-lt"/>
                <a:cs typeface="+mn-cs"/>
              </a:rPr>
              <a:t>Device – don’t!</a:t>
            </a:r>
            <a:endParaRPr lang="en-US" sz="2400" dirty="0">
              <a:latin typeface="+mj-lt"/>
              <a:cs typeface="+mn-cs"/>
            </a:endParaRPr>
          </a:p>
        </p:txBody>
      </p:sp>
      <p:sp>
        <p:nvSpPr>
          <p:cNvPr id="447507" name="AutoShape 19"/>
          <p:cNvSpPr>
            <a:spLocks noChangeArrowheads="1"/>
          </p:cNvSpPr>
          <p:nvPr/>
        </p:nvSpPr>
        <p:spPr bwMode="auto">
          <a:xfrm>
            <a:off x="1892300" y="4826000"/>
            <a:ext cx="5322888" cy="482600"/>
          </a:xfrm>
          <a:prstGeom prst="roundRect">
            <a:avLst>
              <a:gd name="adj" fmla="val 45972"/>
            </a:avLst>
          </a:prstGeom>
          <a:solidFill>
            <a:schemeClr val="bg2">
              <a:alpha val="50000"/>
            </a:schemeClr>
          </a:solidFill>
          <a:ln w="12700" algn="ctr">
            <a:noFill/>
            <a:round/>
            <a:headEnd/>
            <a:tailEnd/>
          </a:ln>
          <a:effectLst/>
        </p:spPr>
        <p:txBody>
          <a:bodyPr wrap="none" anchor="ctr"/>
          <a:lstStyle/>
          <a:p>
            <a:pPr algn="ctr">
              <a:lnSpc>
                <a:spcPct val="85000"/>
              </a:lnSpc>
              <a:spcBef>
                <a:spcPct val="20000"/>
              </a:spcBef>
              <a:defRPr/>
            </a:pPr>
            <a:r>
              <a:rPr lang="en-GB" sz="2400" dirty="0">
                <a:latin typeface="+mj-lt"/>
                <a:cs typeface="+mn-cs"/>
              </a:rPr>
              <a:t>File System</a:t>
            </a:r>
            <a:endParaRPr lang="en-US" sz="2400" dirty="0">
              <a:latin typeface="+mj-lt"/>
              <a:cs typeface="+mn-cs"/>
            </a:endParaRPr>
          </a:p>
        </p:txBody>
      </p:sp>
      <p:sp>
        <p:nvSpPr>
          <p:cNvPr id="447508" name="AutoShape 20"/>
          <p:cNvSpPr>
            <a:spLocks noChangeArrowheads="1"/>
          </p:cNvSpPr>
          <p:nvPr/>
        </p:nvSpPr>
        <p:spPr bwMode="auto">
          <a:xfrm>
            <a:off x="1892300" y="5338763"/>
            <a:ext cx="5322888" cy="482600"/>
          </a:xfrm>
          <a:prstGeom prst="roundRect">
            <a:avLst>
              <a:gd name="adj" fmla="val 45972"/>
            </a:avLst>
          </a:prstGeom>
          <a:solidFill>
            <a:schemeClr val="bg2">
              <a:alpha val="50000"/>
            </a:schemeClr>
          </a:solidFill>
          <a:ln w="12700" algn="ctr">
            <a:noFill/>
            <a:round/>
            <a:headEnd/>
            <a:tailEnd/>
          </a:ln>
          <a:effectLst/>
        </p:spPr>
        <p:txBody>
          <a:bodyPr wrap="none" anchor="ctr"/>
          <a:lstStyle/>
          <a:p>
            <a:pPr algn="ctr">
              <a:lnSpc>
                <a:spcPct val="85000"/>
              </a:lnSpc>
              <a:spcBef>
                <a:spcPct val="20000"/>
              </a:spcBef>
              <a:defRPr/>
            </a:pPr>
            <a:r>
              <a:rPr lang="en-GB" sz="2400" dirty="0">
                <a:latin typeface="+mj-lt"/>
                <a:cs typeface="+mn-cs"/>
              </a:rPr>
              <a:t>Memory (resource) Constraint</a:t>
            </a:r>
            <a:endParaRPr lang="en-US" sz="2400" dirty="0">
              <a:latin typeface="+mj-lt"/>
              <a:cs typeface="+mn-cs"/>
            </a:endParaRPr>
          </a:p>
        </p:txBody>
      </p:sp>
      <p:sp>
        <p:nvSpPr>
          <p:cNvPr id="447511" name="AutoShape 23"/>
          <p:cNvSpPr>
            <a:spLocks noChangeArrowheads="1"/>
          </p:cNvSpPr>
          <p:nvPr/>
        </p:nvSpPr>
        <p:spPr bwMode="auto">
          <a:xfrm>
            <a:off x="1892300" y="5851525"/>
            <a:ext cx="5322888" cy="482600"/>
          </a:xfrm>
          <a:prstGeom prst="roundRect">
            <a:avLst>
              <a:gd name="adj" fmla="val 45972"/>
            </a:avLst>
          </a:prstGeom>
          <a:solidFill>
            <a:schemeClr val="bg2">
              <a:alpha val="50000"/>
            </a:schemeClr>
          </a:solidFill>
          <a:ln w="12700" algn="ctr">
            <a:noFill/>
            <a:round/>
            <a:headEnd/>
            <a:tailEnd/>
          </a:ln>
          <a:effectLst/>
        </p:spPr>
        <p:txBody>
          <a:bodyPr wrap="none" anchor="ctr"/>
          <a:lstStyle/>
          <a:p>
            <a:pPr algn="ctr">
              <a:lnSpc>
                <a:spcPct val="85000"/>
              </a:lnSpc>
              <a:spcBef>
                <a:spcPct val="20000"/>
              </a:spcBef>
              <a:defRPr/>
            </a:pPr>
            <a:r>
              <a:rPr lang="en-GB" sz="2400" dirty="0">
                <a:latin typeface="+mj-lt"/>
                <a:cs typeface="+mn-cs"/>
              </a:rPr>
              <a:t>Deployment</a:t>
            </a:r>
            <a:endParaRPr lang="en-US" sz="2400" dirty="0">
              <a:latin typeface="+mj-lt"/>
              <a:cs typeface="+mn-cs"/>
            </a:endParaRPr>
          </a:p>
        </p:txBody>
      </p:sp>
      <p:pic>
        <p:nvPicPr>
          <p:cNvPr id="25616" name="Picture 25" descr="PC blank screen"/>
          <p:cNvPicPr>
            <a:picLocks noChangeAspect="1" noChangeArrowheads="1"/>
          </p:cNvPicPr>
          <p:nvPr/>
        </p:nvPicPr>
        <p:blipFill>
          <a:blip r:embed="rId4"/>
          <a:srcRect/>
          <a:stretch>
            <a:fillRect/>
          </a:stretch>
        </p:blipFill>
        <p:spPr bwMode="auto">
          <a:xfrm>
            <a:off x="6399213" y="1300163"/>
            <a:ext cx="1966912" cy="1965325"/>
          </a:xfrm>
          <a:prstGeom prst="rect">
            <a:avLst/>
          </a:prstGeom>
          <a:noFill/>
          <a:ln w="9525">
            <a:noFill/>
            <a:miter lim="800000"/>
            <a:headEnd/>
            <a:tailEnd/>
          </a:ln>
        </p:spPr>
      </p:pic>
      <p:pic>
        <p:nvPicPr>
          <p:cNvPr id="25617" name="Picture 26" descr="Pocket PC pda"/>
          <p:cNvPicPr>
            <a:picLocks noChangeAspect="1" noChangeArrowheads="1"/>
          </p:cNvPicPr>
          <p:nvPr/>
        </p:nvPicPr>
        <p:blipFill>
          <a:blip r:embed="rId5"/>
          <a:srcRect/>
          <a:stretch>
            <a:fillRect/>
          </a:stretch>
        </p:blipFill>
        <p:spPr bwMode="auto">
          <a:xfrm>
            <a:off x="881063" y="1325563"/>
            <a:ext cx="941387" cy="1793875"/>
          </a:xfrm>
          <a:prstGeom prst="rect">
            <a:avLst/>
          </a:prstGeom>
          <a:noFill/>
          <a:ln w="9525">
            <a:noFill/>
            <a:miter lim="800000"/>
            <a:headEnd/>
            <a:tailEnd/>
          </a:ln>
        </p:spPr>
      </p:pic>
    </p:spTree>
  </p:cSld>
  <p:clrMapOvr>
    <a:masterClrMapping/>
  </p:clrMapOvr>
  <p:transition advTm="18000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6" name="Rectangle 6"/>
          <p:cNvSpPr>
            <a:spLocks noGrp="1" noChangeArrowheads="1"/>
          </p:cNvSpPr>
          <p:nvPr>
            <p:ph type="title"/>
          </p:nvPr>
        </p:nvSpPr>
        <p:spPr/>
        <p:txBody>
          <a:bodyPr/>
          <a:lstStyle/>
          <a:p>
            <a:r>
              <a:rPr lang="en-GB" smtClean="0"/>
              <a:t>Is Common UI a Good Idea?</a:t>
            </a:r>
            <a:endParaRPr lang="en-GB"/>
          </a:p>
        </p:txBody>
      </p:sp>
      <p:sp>
        <p:nvSpPr>
          <p:cNvPr id="450567" name="AutoShape 7"/>
          <p:cNvSpPr>
            <a:spLocks noChangeArrowheads="1"/>
          </p:cNvSpPr>
          <p:nvPr/>
        </p:nvSpPr>
        <p:spPr bwMode="auto">
          <a:xfrm>
            <a:off x="388713" y="1104902"/>
            <a:ext cx="8191500" cy="2965451"/>
          </a:xfrm>
          <a:prstGeom prst="roundRect">
            <a:avLst>
              <a:gd name="adj" fmla="val 11028"/>
            </a:avLst>
          </a:prstGeom>
          <a:gradFill rotWithShape="1">
            <a:gsLst>
              <a:gs pos="0">
                <a:schemeClr val="bg2">
                  <a:alpha val="50000"/>
                </a:schemeClr>
              </a:gs>
              <a:gs pos="100000">
                <a:schemeClr val="bg2">
                  <a:gamma/>
                  <a:tint val="0"/>
                  <a:invGamma/>
                  <a:alpha val="0"/>
                </a:schemeClr>
              </a:gs>
            </a:gsLst>
            <a:lin ang="0" scaled="1"/>
          </a:gradFill>
          <a:ln w="12700" algn="ctr">
            <a:noFill/>
            <a:round/>
            <a:headEnd/>
            <a:tailEnd/>
          </a:ln>
          <a:effectLst/>
        </p:spPr>
        <p:txBody>
          <a:bodyPr wrap="none" lIns="91440" anchor="t" anchorCtr="0"/>
          <a:lstStyle/>
          <a:p>
            <a:pPr marL="465138" indent="-465138" defTabSz="911225">
              <a:lnSpc>
                <a:spcPct val="90000"/>
              </a:lnSpc>
              <a:spcBef>
                <a:spcPts val="1163"/>
              </a:spcBef>
              <a:buClr>
                <a:schemeClr val="tx2"/>
              </a:buClr>
              <a:buSzPct val="95000"/>
              <a:defRPr/>
            </a:pPr>
            <a:r>
              <a:rPr lang="en-GB" sz="2700" dirty="0" smtClean="0">
                <a:latin typeface="+mn-lt"/>
                <a:cs typeface="+mn-cs"/>
              </a:rPr>
              <a:t>Is non-UI code affected by these?</a:t>
            </a:r>
          </a:p>
          <a:p>
            <a:pPr marL="703263" lvl="1" indent="-315913" defTabSz="911225">
              <a:lnSpc>
                <a:spcPct val="90000"/>
              </a:lnSpc>
              <a:spcBef>
                <a:spcPts val="1088"/>
              </a:spcBef>
              <a:buClr>
                <a:schemeClr val="tx2"/>
              </a:buClr>
              <a:buSzPct val="80000"/>
              <a:buBlip>
                <a:blip r:embed="rId3"/>
              </a:buBlip>
              <a:defRPr/>
            </a:pPr>
            <a:r>
              <a:rPr lang="en-GB" sz="2300" dirty="0" smtClean="0">
                <a:latin typeface="+mn-lt"/>
              </a:rPr>
              <a:t>Input Methods</a:t>
            </a:r>
          </a:p>
          <a:p>
            <a:pPr marL="703263" lvl="1" indent="-315913" defTabSz="911225">
              <a:lnSpc>
                <a:spcPct val="90000"/>
              </a:lnSpc>
              <a:spcBef>
                <a:spcPts val="1088"/>
              </a:spcBef>
              <a:buClr>
                <a:schemeClr val="tx2"/>
              </a:buClr>
              <a:buSzPct val="80000"/>
              <a:buBlip>
                <a:blip r:embed="rId3"/>
              </a:buBlip>
              <a:defRPr/>
            </a:pPr>
            <a:r>
              <a:rPr lang="en-GB" sz="2300" dirty="0" smtClean="0">
                <a:latin typeface="+mn-lt"/>
              </a:rPr>
              <a:t>Form/Dialog size</a:t>
            </a:r>
          </a:p>
          <a:p>
            <a:pPr marL="703263" lvl="1" indent="-315913" defTabSz="911225">
              <a:lnSpc>
                <a:spcPct val="90000"/>
              </a:lnSpc>
              <a:spcBef>
                <a:spcPts val="1088"/>
              </a:spcBef>
              <a:buClr>
                <a:schemeClr val="tx2"/>
              </a:buClr>
              <a:buSzPct val="80000"/>
              <a:buBlip>
                <a:blip r:embed="rId3"/>
              </a:buBlip>
              <a:defRPr/>
            </a:pPr>
            <a:r>
              <a:rPr lang="en-GB" sz="2300" dirty="0" smtClean="0">
                <a:latin typeface="+mn-lt"/>
              </a:rPr>
              <a:t>Navigation between applications</a:t>
            </a:r>
          </a:p>
          <a:p>
            <a:pPr marL="703263" lvl="1" indent="-315913" defTabSz="911225">
              <a:lnSpc>
                <a:spcPct val="90000"/>
              </a:lnSpc>
              <a:spcBef>
                <a:spcPts val="1088"/>
              </a:spcBef>
              <a:buClr>
                <a:schemeClr val="tx2"/>
              </a:buClr>
              <a:buSzPct val="80000"/>
              <a:buBlip>
                <a:blip r:embed="rId3"/>
              </a:buBlip>
              <a:defRPr/>
            </a:pPr>
            <a:r>
              <a:rPr lang="en-GB" sz="2300" dirty="0" smtClean="0">
                <a:latin typeface="+mn-lt"/>
              </a:rPr>
              <a:t>App/Form Closing</a:t>
            </a:r>
          </a:p>
          <a:p>
            <a:pPr marL="703263" lvl="1" indent="-315913" defTabSz="911225">
              <a:lnSpc>
                <a:spcPct val="90000"/>
              </a:lnSpc>
              <a:spcBef>
                <a:spcPts val="1088"/>
              </a:spcBef>
              <a:buClr>
                <a:schemeClr val="tx2"/>
              </a:buClr>
              <a:buSzPct val="80000"/>
              <a:buBlip>
                <a:blip r:embed="rId3"/>
              </a:buBlip>
              <a:defRPr/>
            </a:pPr>
            <a:r>
              <a:rPr lang="en-GB" sz="2300" dirty="0" smtClean="0">
                <a:latin typeface="+mn-lt"/>
              </a:rPr>
              <a:t>Take Over the Device – don’t!</a:t>
            </a:r>
            <a:endParaRPr lang="en-GB" sz="2300" dirty="0">
              <a:latin typeface="+mn-lt"/>
            </a:endParaRPr>
          </a:p>
          <a:p>
            <a:pPr>
              <a:lnSpc>
                <a:spcPct val="85000"/>
              </a:lnSpc>
              <a:spcBef>
                <a:spcPct val="20000"/>
              </a:spcBef>
              <a:defRPr/>
            </a:pPr>
            <a:endParaRPr lang="en-GB" sz="2400" dirty="0">
              <a:latin typeface="Segoe Semibold" pitchFamily="34" charset="0"/>
              <a:cs typeface="+mn-cs"/>
            </a:endParaRPr>
          </a:p>
          <a:p>
            <a:pPr>
              <a:lnSpc>
                <a:spcPct val="85000"/>
              </a:lnSpc>
              <a:spcBef>
                <a:spcPct val="20000"/>
              </a:spcBef>
              <a:defRPr/>
            </a:pPr>
            <a:endParaRPr lang="en-GB" sz="2400" dirty="0">
              <a:latin typeface="Segoe Semibold" pitchFamily="34" charset="0"/>
              <a:cs typeface="+mn-cs"/>
            </a:endParaRPr>
          </a:p>
          <a:p>
            <a:pPr>
              <a:lnSpc>
                <a:spcPct val="85000"/>
              </a:lnSpc>
              <a:spcBef>
                <a:spcPct val="20000"/>
              </a:spcBef>
              <a:defRPr/>
            </a:pPr>
            <a:endParaRPr lang="en-GB" sz="2400" dirty="0">
              <a:latin typeface="Segoe Semibold" pitchFamily="34" charset="0"/>
              <a:cs typeface="+mn-cs"/>
            </a:endParaRPr>
          </a:p>
          <a:p>
            <a:pPr>
              <a:lnSpc>
                <a:spcPct val="85000"/>
              </a:lnSpc>
              <a:spcBef>
                <a:spcPct val="20000"/>
              </a:spcBef>
              <a:defRPr/>
            </a:pPr>
            <a:endParaRPr lang="en-US" sz="2400" dirty="0">
              <a:latin typeface="Segoe Semibold" pitchFamily="34" charset="0"/>
              <a:cs typeface="+mn-cs"/>
            </a:endParaRPr>
          </a:p>
          <a:p>
            <a:pPr>
              <a:lnSpc>
                <a:spcPct val="85000"/>
              </a:lnSpc>
              <a:spcBef>
                <a:spcPct val="20000"/>
              </a:spcBef>
              <a:defRPr/>
            </a:pPr>
            <a:endParaRPr lang="en-US" sz="2400" b="1" dirty="0">
              <a:latin typeface="Segoe Semibold" pitchFamily="34" charset="0"/>
              <a:cs typeface="+mn-cs"/>
            </a:endParaRPr>
          </a:p>
        </p:txBody>
      </p:sp>
      <p:pic>
        <p:nvPicPr>
          <p:cNvPr id="26628" name="Picture 13" descr="DOS screen"/>
          <p:cNvPicPr>
            <a:picLocks noChangeAspect="1" noChangeArrowheads="1"/>
          </p:cNvPicPr>
          <p:nvPr/>
        </p:nvPicPr>
        <p:blipFill>
          <a:blip r:embed="rId4"/>
          <a:srcRect/>
          <a:stretch>
            <a:fillRect/>
          </a:stretch>
        </p:blipFill>
        <p:spPr bwMode="auto">
          <a:xfrm>
            <a:off x="6378575" y="4430713"/>
            <a:ext cx="2381250" cy="1628775"/>
          </a:xfrm>
          <a:prstGeom prst="rect">
            <a:avLst/>
          </a:prstGeom>
          <a:noFill/>
          <a:ln w="9525">
            <a:noFill/>
            <a:miter lim="800000"/>
            <a:headEnd/>
            <a:tailEnd/>
          </a:ln>
        </p:spPr>
      </p:pic>
      <p:pic>
        <p:nvPicPr>
          <p:cNvPr id="26629" name="Picture 14" descr="binary code"/>
          <p:cNvPicPr>
            <a:picLocks noChangeAspect="1" noChangeArrowheads="1"/>
          </p:cNvPicPr>
          <p:nvPr/>
        </p:nvPicPr>
        <p:blipFill>
          <a:blip r:embed="rId5"/>
          <a:srcRect/>
          <a:stretch>
            <a:fillRect/>
          </a:stretch>
        </p:blipFill>
        <p:spPr bwMode="auto">
          <a:xfrm rot="1514056">
            <a:off x="7045325" y="1833563"/>
            <a:ext cx="1157288" cy="3162300"/>
          </a:xfrm>
          <a:prstGeom prst="rect">
            <a:avLst/>
          </a:prstGeom>
          <a:noFill/>
          <a:ln w="9525">
            <a:noFill/>
            <a:miter lim="800000"/>
            <a:headEnd/>
            <a:tailEnd/>
          </a:ln>
        </p:spPr>
      </p:pic>
      <p:grpSp>
        <p:nvGrpSpPr>
          <p:cNvPr id="26630" name="Group 18"/>
          <p:cNvGrpSpPr>
            <a:grpSpLocks/>
          </p:cNvGrpSpPr>
          <p:nvPr/>
        </p:nvGrpSpPr>
        <p:grpSpPr bwMode="auto">
          <a:xfrm>
            <a:off x="375760" y="4207338"/>
            <a:ext cx="6627784" cy="2125663"/>
            <a:chOff x="294" y="2760"/>
            <a:chExt cx="4697" cy="1339"/>
          </a:xfrm>
        </p:grpSpPr>
        <p:sp>
          <p:nvSpPr>
            <p:cNvPr id="450568" name="AutoShape 8"/>
            <p:cNvSpPr>
              <a:spLocks noChangeArrowheads="1"/>
            </p:cNvSpPr>
            <p:nvPr/>
          </p:nvSpPr>
          <p:spPr bwMode="auto">
            <a:xfrm>
              <a:off x="298" y="2760"/>
              <a:ext cx="4693" cy="1339"/>
            </a:xfrm>
            <a:prstGeom prst="roundRect">
              <a:avLst>
                <a:gd name="adj" fmla="val 11028"/>
              </a:avLst>
            </a:prstGeom>
            <a:gradFill rotWithShape="1">
              <a:gsLst>
                <a:gs pos="0">
                  <a:schemeClr val="bg2">
                    <a:alpha val="50000"/>
                  </a:schemeClr>
                </a:gs>
                <a:gs pos="100000">
                  <a:schemeClr val="bg2">
                    <a:gamma/>
                    <a:tint val="0"/>
                    <a:invGamma/>
                    <a:alpha val="0"/>
                  </a:schemeClr>
                </a:gs>
              </a:gsLst>
              <a:lin ang="0" scaled="1"/>
            </a:gradFill>
            <a:ln w="12700" algn="ctr">
              <a:noFill/>
              <a:round/>
              <a:headEnd/>
              <a:tailEnd/>
            </a:ln>
            <a:effectLst/>
          </p:spPr>
          <p:txBody>
            <a:bodyPr wrap="none" lIns="365760" anchor="ctr"/>
            <a:lstStyle/>
            <a:p>
              <a:pPr marL="465138" indent="-465138" defTabSz="911225">
                <a:lnSpc>
                  <a:spcPct val="90000"/>
                </a:lnSpc>
                <a:spcBef>
                  <a:spcPts val="1163"/>
                </a:spcBef>
                <a:buClr>
                  <a:schemeClr val="tx2"/>
                </a:buClr>
                <a:buSzPct val="95000"/>
                <a:buBlip>
                  <a:blip r:embed="rId3"/>
                </a:buBlip>
                <a:defRPr/>
              </a:pPr>
              <a:endParaRPr lang="en-GB" sz="2700" dirty="0">
                <a:latin typeface="+mn-lt"/>
                <a:cs typeface="+mn-cs"/>
              </a:endParaRPr>
            </a:p>
            <a:p>
              <a:pPr>
                <a:lnSpc>
                  <a:spcPct val="85000"/>
                </a:lnSpc>
                <a:spcBef>
                  <a:spcPct val="20000"/>
                </a:spcBef>
                <a:defRPr/>
              </a:pPr>
              <a:endParaRPr lang="en-GB" sz="2400" dirty="0">
                <a:latin typeface="Segoe Semibold" pitchFamily="34" charset="0"/>
                <a:cs typeface="+mn-cs"/>
              </a:endParaRPr>
            </a:p>
            <a:p>
              <a:pPr>
                <a:lnSpc>
                  <a:spcPct val="85000"/>
                </a:lnSpc>
                <a:spcBef>
                  <a:spcPct val="20000"/>
                </a:spcBef>
                <a:defRPr/>
              </a:pPr>
              <a:endParaRPr lang="en-GB" sz="2400" dirty="0">
                <a:latin typeface="Segoe Semibold" pitchFamily="34" charset="0"/>
                <a:cs typeface="+mn-cs"/>
              </a:endParaRPr>
            </a:p>
            <a:p>
              <a:pPr>
                <a:lnSpc>
                  <a:spcPct val="85000"/>
                </a:lnSpc>
                <a:spcBef>
                  <a:spcPct val="20000"/>
                </a:spcBef>
                <a:defRPr/>
              </a:pPr>
              <a:endParaRPr lang="en-US" sz="2400" dirty="0">
                <a:latin typeface="Segoe Semibold" pitchFamily="34" charset="0"/>
                <a:cs typeface="+mn-cs"/>
              </a:endParaRPr>
            </a:p>
          </p:txBody>
        </p:sp>
        <p:sp>
          <p:nvSpPr>
            <p:cNvPr id="450576" name="Rectangle 16"/>
            <p:cNvSpPr>
              <a:spLocks noChangeArrowheads="1"/>
            </p:cNvSpPr>
            <p:nvPr/>
          </p:nvSpPr>
          <p:spPr bwMode="auto">
            <a:xfrm>
              <a:off x="294" y="3153"/>
              <a:ext cx="4622" cy="259"/>
            </a:xfrm>
            <a:prstGeom prst="rect">
              <a:avLst/>
            </a:prstGeom>
            <a:noFill/>
            <a:ln w="9525">
              <a:noFill/>
              <a:miter lim="800000"/>
              <a:headEnd/>
              <a:tailEnd/>
            </a:ln>
            <a:effectLst>
              <a:outerShdw dist="12700" algn="ctr" rotWithShape="0">
                <a:schemeClr val="bg2">
                  <a:alpha val="50000"/>
                </a:schemeClr>
              </a:outerShdw>
            </a:effectLst>
          </p:spPr>
          <p:txBody>
            <a:bodyPr>
              <a:spAutoFit/>
            </a:bodyPr>
            <a:lstStyle/>
            <a:p>
              <a:pPr marL="1160463" lvl="2" indent="-315913" defTabSz="911225">
                <a:lnSpc>
                  <a:spcPct val="90000"/>
                </a:lnSpc>
                <a:spcBef>
                  <a:spcPts val="1088"/>
                </a:spcBef>
                <a:buClr>
                  <a:schemeClr val="tx2"/>
                </a:buClr>
                <a:buSzPct val="80000"/>
                <a:buBlip>
                  <a:blip r:embed="rId3"/>
                </a:buBlip>
                <a:defRPr/>
              </a:pPr>
              <a:endParaRPr lang="en-GB" sz="2300" dirty="0" smtClean="0">
                <a:latin typeface="+mn-lt"/>
              </a:endParaRPr>
            </a:p>
          </p:txBody>
        </p:sp>
      </p:grpSp>
      <p:sp>
        <p:nvSpPr>
          <p:cNvPr id="17" name="Rectangle 16"/>
          <p:cNvSpPr/>
          <p:nvPr/>
        </p:nvSpPr>
        <p:spPr>
          <a:xfrm>
            <a:off x="514349" y="4346573"/>
            <a:ext cx="5972175" cy="1385507"/>
          </a:xfrm>
          <a:prstGeom prst="rect">
            <a:avLst/>
          </a:prstGeom>
        </p:spPr>
        <p:txBody>
          <a:bodyPr wrap="square" lIns="0">
            <a:spAutoFit/>
          </a:bodyPr>
          <a:lstStyle/>
          <a:p>
            <a:pPr marL="381000" indent="-381000" defTabSz="911225">
              <a:lnSpc>
                <a:spcPct val="90000"/>
              </a:lnSpc>
              <a:spcBef>
                <a:spcPts val="1163"/>
              </a:spcBef>
              <a:buClr>
                <a:schemeClr val="tx2"/>
              </a:buClr>
              <a:buSzPct val="95000"/>
              <a:defRPr/>
            </a:pPr>
            <a:r>
              <a:rPr lang="en-GB" sz="2700" dirty="0" smtClean="0">
                <a:latin typeface="+mn-lt"/>
                <a:cs typeface="+mn-cs"/>
              </a:rPr>
              <a:t> Even if you can do it, should you?</a:t>
            </a:r>
          </a:p>
          <a:p>
            <a:pPr marL="703263" lvl="1" indent="-315913" defTabSz="911225">
              <a:lnSpc>
                <a:spcPct val="90000"/>
              </a:lnSpc>
              <a:spcBef>
                <a:spcPts val="1088"/>
              </a:spcBef>
              <a:buClr>
                <a:schemeClr val="tx2"/>
              </a:buClr>
              <a:buSzPct val="80000"/>
              <a:buBlip>
                <a:blip r:embed="rId3"/>
              </a:buBlip>
              <a:defRPr/>
            </a:pPr>
            <a:r>
              <a:rPr lang="en-GB" sz="2300" dirty="0" smtClean="0">
                <a:latin typeface="+mn-lt"/>
              </a:rPr>
              <a:t>Different UI guidelines on each platform</a:t>
            </a:r>
          </a:p>
          <a:p>
            <a:pPr marL="703263" lvl="1" indent="-315913" defTabSz="911225">
              <a:lnSpc>
                <a:spcPct val="90000"/>
              </a:lnSpc>
              <a:spcBef>
                <a:spcPts val="1088"/>
              </a:spcBef>
              <a:buClr>
                <a:schemeClr val="tx2"/>
              </a:buClr>
              <a:buSzPct val="80000"/>
              <a:buBlip>
                <a:blip r:embed="rId3"/>
              </a:buBlip>
              <a:defRPr/>
            </a:pPr>
            <a:r>
              <a:rPr lang="en-GB" sz="2300" dirty="0" smtClean="0">
                <a:latin typeface="+mn-lt"/>
              </a:rPr>
              <a:t>Least common denominator</a:t>
            </a:r>
          </a:p>
        </p:txBody>
      </p:sp>
    </p:spTree>
  </p:cSld>
  <p:clrMapOvr>
    <a:masterClrMapping/>
  </p:clrMapOvr>
  <p:transition advTm="9000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3634" name="Picture 2" descr="white bar"/>
          <p:cNvPicPr>
            <a:picLocks noChangeAspect="1" noChangeArrowheads="1"/>
          </p:cNvPicPr>
          <p:nvPr/>
        </p:nvPicPr>
        <p:blipFill>
          <a:blip r:embed="rId4"/>
          <a:srcRect/>
          <a:stretch>
            <a:fillRect/>
          </a:stretch>
        </p:blipFill>
        <p:spPr bwMode="blackWhite">
          <a:xfrm rot="10800000">
            <a:off x="-310243" y="2331766"/>
            <a:ext cx="9454242" cy="2300287"/>
          </a:xfrm>
          <a:prstGeom prst="rect">
            <a:avLst/>
          </a:prstGeom>
          <a:noFill/>
          <a:ln w="9525">
            <a:noFill/>
            <a:miter lim="800000"/>
            <a:headEnd/>
            <a:tailEnd/>
          </a:ln>
        </p:spPr>
      </p:pic>
      <p:sp>
        <p:nvSpPr>
          <p:cNvPr id="453635" name="Rectangle 3"/>
          <p:cNvSpPr>
            <a:spLocks noGrp="1" noChangeArrowheads="1"/>
          </p:cNvSpPr>
          <p:nvPr>
            <p:ph type="ctrTitle"/>
          </p:nvPr>
        </p:nvSpPr>
        <p:spPr>
          <a:xfrm>
            <a:off x="1583871" y="2838410"/>
            <a:ext cx="7215642" cy="1246495"/>
          </a:xfrm>
        </p:spPr>
        <p:txBody>
          <a:bodyPr/>
          <a:lstStyle/>
          <a:p>
            <a:r>
              <a:rPr lang="en-US" sz="4000" dirty="0" smtClean="0">
                <a:solidFill>
                  <a:srgbClr val="22233A"/>
                </a:solidFill>
              </a:rPr>
              <a:t>“Thank you for the background.</a:t>
            </a:r>
            <a:br>
              <a:rPr lang="en-US" sz="4000" dirty="0" smtClean="0">
                <a:solidFill>
                  <a:srgbClr val="22233A"/>
                </a:solidFill>
              </a:rPr>
            </a:br>
            <a:r>
              <a:rPr lang="en-US" sz="4000" dirty="0" smtClean="0">
                <a:solidFill>
                  <a:srgbClr val="22233A"/>
                </a:solidFill>
              </a:rPr>
              <a:t>  Now tell me how to do it!”</a:t>
            </a:r>
            <a:endParaRPr lang="en-US" sz="4000" dirty="0">
              <a:solidFill>
                <a:srgbClr val="22233A"/>
              </a:solidFill>
            </a:endParaRPr>
          </a:p>
        </p:txBody>
      </p:sp>
    </p:spTree>
    <p:custDataLst>
      <p:tags r:id="rId1"/>
    </p:custDataLst>
  </p:cSld>
  <p:clrMapOvr>
    <a:masterClrMapping/>
  </p:clrMapOvr>
  <p:transition advTm="1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53634"/>
                                        </p:tgtEl>
                                        <p:attrNameLst>
                                          <p:attrName>style.visibility</p:attrName>
                                        </p:attrNameLst>
                                      </p:cBhvr>
                                      <p:to>
                                        <p:strVal val="visible"/>
                                      </p:to>
                                    </p:set>
                                    <p:animEffect transition="in" filter="fade">
                                      <p:cBhvr>
                                        <p:cTn id="7" dur="1000"/>
                                        <p:tgtEl>
                                          <p:spTgt spid="45363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53635"/>
                                        </p:tgtEl>
                                        <p:attrNameLst>
                                          <p:attrName>style.visibility</p:attrName>
                                        </p:attrNameLst>
                                      </p:cBhvr>
                                      <p:to>
                                        <p:strVal val="visible"/>
                                      </p:to>
                                    </p:set>
                                    <p:animEffect transition="in" filter="fade">
                                      <p:cBhvr>
                                        <p:cTn id="11" dur="1000"/>
                                        <p:tgtEl>
                                          <p:spTgt spid="453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36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5" name="Rectangle 7"/>
          <p:cNvSpPr>
            <a:spLocks noGrp="1" noChangeArrowheads="1"/>
          </p:cNvSpPr>
          <p:nvPr>
            <p:ph type="title"/>
          </p:nvPr>
        </p:nvSpPr>
        <p:spPr/>
        <p:txBody>
          <a:bodyPr/>
          <a:lstStyle/>
          <a:p>
            <a:r>
              <a:rPr lang="en-GB" dirty="0" smtClean="0"/>
              <a:t>Full </a:t>
            </a:r>
            <a:r>
              <a:rPr lang="en-GB" dirty="0" err="1" smtClean="0"/>
              <a:t>Fx</a:t>
            </a:r>
            <a:r>
              <a:rPr lang="en-GB" dirty="0" smtClean="0"/>
              <a:t> Assemblies on Device</a:t>
            </a:r>
            <a:endParaRPr lang="en-GB" dirty="0"/>
          </a:p>
        </p:txBody>
      </p:sp>
      <p:sp>
        <p:nvSpPr>
          <p:cNvPr id="421896" name="Rectangle 8"/>
          <p:cNvSpPr>
            <a:spLocks noGrp="1" noChangeArrowheads="1"/>
          </p:cNvSpPr>
          <p:nvPr>
            <p:ph idx="1"/>
          </p:nvPr>
        </p:nvSpPr>
        <p:spPr>
          <a:xfrm>
            <a:off x="382588" y="1414463"/>
            <a:ext cx="8380412" cy="4169859"/>
          </a:xfrm>
        </p:spPr>
        <p:txBody>
          <a:bodyPr/>
          <a:lstStyle/>
          <a:p>
            <a:r>
              <a:rPr lang="en-GB" dirty="0" err="1" smtClean="0"/>
              <a:t>TypeLoadException</a:t>
            </a:r>
            <a:endParaRPr lang="en-GB" dirty="0" smtClean="0"/>
          </a:p>
          <a:p>
            <a:r>
              <a:rPr lang="en-GB" dirty="0" err="1" smtClean="0"/>
              <a:t>MissingMethodException</a:t>
            </a:r>
            <a:endParaRPr lang="en-GB" dirty="0" smtClean="0"/>
          </a:p>
          <a:p>
            <a:r>
              <a:rPr lang="en-GB" dirty="0" smtClean="0"/>
              <a:t>Different PKT</a:t>
            </a:r>
          </a:p>
          <a:p>
            <a:pPr lvl="1"/>
            <a:r>
              <a:rPr lang="en-US" dirty="0" smtClean="0"/>
              <a:t>969DB8053D3322AC  (device)</a:t>
            </a:r>
            <a:endParaRPr lang="en-GB" dirty="0" smtClean="0"/>
          </a:p>
          <a:p>
            <a:pPr lvl="1"/>
            <a:r>
              <a:rPr lang="en-US" dirty="0" smtClean="0"/>
              <a:t>B77A5C561934E089   (desktop)</a:t>
            </a:r>
            <a:endParaRPr lang="en-GB" dirty="0" smtClean="0"/>
          </a:p>
          <a:p>
            <a:r>
              <a:rPr lang="en-GB" dirty="0" smtClean="0"/>
              <a:t>“I insist that there are no desktop assemblies </a:t>
            </a:r>
            <a:br>
              <a:rPr lang="en-GB" dirty="0" smtClean="0"/>
            </a:br>
            <a:r>
              <a:rPr lang="en-GB" dirty="0" smtClean="0"/>
              <a:t>in my .NET Compact Framework package/solution.”</a:t>
            </a:r>
          </a:p>
          <a:p>
            <a:pPr lvl="1"/>
            <a:r>
              <a:rPr lang="en-GB" dirty="0" smtClean="0"/>
              <a:t>Use the loader log</a:t>
            </a:r>
          </a:p>
          <a:p>
            <a:pPr lvl="1"/>
            <a:r>
              <a:rPr lang="en-GB" dirty="0" smtClean="0"/>
              <a:t>Use Visual Studio output window (build)</a:t>
            </a:r>
            <a:endParaRPr lang="en-GB" dirty="0"/>
          </a:p>
        </p:txBody>
      </p:sp>
    </p:spTree>
  </p:cSld>
  <p:clrMapOvr>
    <a:masterClrMapping/>
  </p:clrMapOvr>
  <p:transition advTm="1500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ubtitle 2"/>
          <p:cNvSpPr>
            <a:spLocks noGrp="1"/>
          </p:cNvSpPr>
          <p:nvPr>
            <p:ph type="subTitle" idx="1"/>
          </p:nvPr>
        </p:nvSpPr>
        <p:spPr>
          <a:xfrm>
            <a:off x="1423459" y="2706534"/>
            <a:ext cx="7225242" cy="2231380"/>
          </a:xfrm>
        </p:spPr>
        <p:txBody>
          <a:bodyPr/>
          <a:lstStyle/>
          <a:p>
            <a:pPr>
              <a:spcAft>
                <a:spcPts val="300"/>
              </a:spcAft>
            </a:pPr>
            <a:r>
              <a:rPr lang="en-GB" dirty="0" smtClean="0"/>
              <a:t>What not to reference</a:t>
            </a:r>
          </a:p>
          <a:p>
            <a:pPr>
              <a:spcAft>
                <a:spcPts val="300"/>
              </a:spcAft>
            </a:pPr>
            <a:r>
              <a:rPr lang="en-GB" dirty="0" smtClean="0"/>
              <a:t>Using the loader log</a:t>
            </a:r>
          </a:p>
          <a:p>
            <a:pPr>
              <a:spcAft>
                <a:spcPts val="300"/>
              </a:spcAft>
            </a:pPr>
            <a:r>
              <a:rPr lang="en-GB" dirty="0" smtClean="0"/>
              <a:t>PKT is the clue</a:t>
            </a:r>
          </a:p>
          <a:p>
            <a:pPr>
              <a:spcAft>
                <a:spcPts val="300"/>
              </a:spcAft>
            </a:pPr>
            <a:r>
              <a:rPr lang="en-GB" dirty="0" smtClean="0"/>
              <a:t>How many files in your deployment folder?</a:t>
            </a:r>
          </a:p>
          <a:p>
            <a:pPr>
              <a:spcAft>
                <a:spcPts val="300"/>
              </a:spcAft>
            </a:pPr>
            <a:r>
              <a:rPr lang="en-GB" dirty="0" smtClean="0"/>
              <a:t>View-&gt;Output-&gt;Build window</a:t>
            </a:r>
          </a:p>
        </p:txBody>
      </p:sp>
      <p:sp>
        <p:nvSpPr>
          <p:cNvPr id="2" name="Title 1"/>
          <p:cNvSpPr>
            <a:spLocks noGrp="1"/>
          </p:cNvSpPr>
          <p:nvPr>
            <p:ph type="ctrTitle"/>
          </p:nvPr>
        </p:nvSpPr>
        <p:spPr>
          <a:xfrm>
            <a:off x="1423458" y="1545262"/>
            <a:ext cx="6996907" cy="1246495"/>
          </a:xfrm>
        </p:spPr>
        <p:txBody>
          <a:bodyPr/>
          <a:lstStyle/>
          <a:p>
            <a:r>
              <a:rPr lang="en-GB" dirty="0" smtClean="0"/>
              <a:t>How Not to Try It</a:t>
            </a:r>
            <a:endParaRPr lang="en-GB" dirty="0"/>
          </a:p>
        </p:txBody>
      </p:sp>
      <p:sp>
        <p:nvSpPr>
          <p:cNvPr id="19" name="Text Placeholder 18"/>
          <p:cNvSpPr>
            <a:spLocks noGrp="1"/>
          </p:cNvSpPr>
          <p:nvPr>
            <p:ph type="body" sz="quarter" idx="4294967295"/>
          </p:nvPr>
        </p:nvSpPr>
        <p:spPr>
          <a:xfrm>
            <a:off x="1726808" y="381000"/>
            <a:ext cx="6680200" cy="1149545"/>
          </a:xfrm>
        </p:spPr>
        <p:txBody>
          <a:bodyPr/>
          <a:lstStyle/>
          <a:p>
            <a:pPr algn="r">
              <a:buNone/>
              <a:defRPr/>
            </a:pPr>
            <a:r>
              <a:rPr lang="en-US" sz="8300" b="1" dirty="0" smtClean="0">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effectLst>
                  <a:outerShdw blurRad="38100" dist="38100" dir="2700000" algn="tl">
                    <a:srgbClr val="000000">
                      <a:alpha val="43137"/>
                    </a:srgbClr>
                  </a:outerShdw>
                </a:effectLst>
              </a:rPr>
              <a:t>Demo</a:t>
            </a:r>
            <a:endParaRPr lang="en-US" sz="8300" b="1" dirty="0">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effectLst>
                <a:outerShdw blurRad="38100" dist="38100" dir="2700000" algn="tl">
                  <a:srgbClr val="000000">
                    <a:alpha val="43137"/>
                  </a:srgbClr>
                </a:outerShdw>
              </a:effectLst>
            </a:endParaRPr>
          </a:p>
        </p:txBody>
      </p:sp>
    </p:spTree>
  </p:cSld>
  <p:clrMapOvr>
    <a:masterClrMapping/>
  </p:clrMapOvr>
  <p:transition advTm="42000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41" name="Rectangle 5"/>
          <p:cNvSpPr>
            <a:spLocks noChangeArrowheads="1"/>
          </p:cNvSpPr>
          <p:nvPr/>
        </p:nvSpPr>
        <p:spPr bwMode="auto">
          <a:xfrm>
            <a:off x="723900" y="6049963"/>
            <a:ext cx="6721475" cy="304800"/>
          </a:xfrm>
          <a:prstGeom prst="rect">
            <a:avLst/>
          </a:prstGeom>
          <a:noFill/>
          <a:ln w="12700">
            <a:noFill/>
            <a:miter lim="800000"/>
            <a:headEnd/>
            <a:tailEnd/>
          </a:ln>
          <a:effectLst/>
        </p:spPr>
        <p:txBody>
          <a:bodyPr wrap="none" anchor="ctr">
            <a:spAutoFit/>
          </a:bodyPr>
          <a:lstStyle/>
          <a:p>
            <a:pPr>
              <a:defRPr/>
            </a:pPr>
            <a:r>
              <a:rPr lang="en-US" sz="1400" b="1" dirty="0">
                <a:latin typeface="Segoe Semibold" pitchFamily="34" charset="0"/>
                <a:cs typeface="+mn-cs"/>
              </a:rPr>
              <a:t>For more info: </a:t>
            </a:r>
            <a:r>
              <a:rPr lang="en-US" sz="1400" b="1" dirty="0">
                <a:latin typeface="Segoe Semibold" pitchFamily="34" charset="0"/>
                <a:cs typeface="+mn-cs"/>
                <a:hlinkClick r:id="rId3"/>
              </a:rPr>
              <a:t>http://www.danielmoth.com/Blog/2004/09/retargetable-256.html</a:t>
            </a:r>
            <a:endParaRPr lang="en-US" sz="1400" b="1" dirty="0">
              <a:latin typeface="Segoe Semibold" pitchFamily="34" charset="0"/>
              <a:cs typeface="+mn-cs"/>
            </a:endParaRPr>
          </a:p>
        </p:txBody>
      </p:sp>
      <p:sp>
        <p:nvSpPr>
          <p:cNvPr id="423945" name="Rectangle 9"/>
          <p:cNvSpPr>
            <a:spLocks noGrp="1" noChangeArrowheads="1"/>
          </p:cNvSpPr>
          <p:nvPr>
            <p:ph type="title"/>
          </p:nvPr>
        </p:nvSpPr>
        <p:spPr/>
        <p:txBody>
          <a:bodyPr/>
          <a:lstStyle/>
          <a:p>
            <a:r>
              <a:rPr lang="en-GB" smtClean="0"/>
              <a:t>Retargetable</a:t>
            </a:r>
            <a:endParaRPr lang="en-GB"/>
          </a:p>
        </p:txBody>
      </p:sp>
      <p:sp>
        <p:nvSpPr>
          <p:cNvPr id="423947" name="Rectangle 11"/>
          <p:cNvSpPr>
            <a:spLocks noGrp="1" noChangeArrowheads="1"/>
          </p:cNvSpPr>
          <p:nvPr>
            <p:ph idx="1"/>
          </p:nvPr>
        </p:nvSpPr>
        <p:spPr>
          <a:xfrm>
            <a:off x="382588" y="1414463"/>
            <a:ext cx="8380412" cy="3727687"/>
          </a:xfrm>
        </p:spPr>
        <p:txBody>
          <a:bodyPr/>
          <a:lstStyle/>
          <a:p>
            <a:r>
              <a:rPr lang="en-GB" dirty="0" smtClean="0"/>
              <a:t>Some device binaries can be executed on PC</a:t>
            </a:r>
          </a:p>
          <a:p>
            <a:pPr lvl="1"/>
            <a:r>
              <a:rPr lang="en-GB" dirty="0" smtClean="0"/>
              <a:t>Not the other way round, as we saw</a:t>
            </a:r>
          </a:p>
          <a:p>
            <a:pPr lvl="1"/>
            <a:endParaRPr lang="en-GB" dirty="0" smtClean="0"/>
          </a:p>
          <a:p>
            <a:r>
              <a:rPr lang="en-GB" dirty="0" smtClean="0"/>
              <a:t>Device-specific assemblies will bomb</a:t>
            </a:r>
          </a:p>
          <a:p>
            <a:pPr lvl="1"/>
            <a:r>
              <a:rPr lang="en-GB" dirty="0" err="1" smtClean="0"/>
              <a:t>TypeLoadException</a:t>
            </a:r>
            <a:r>
              <a:rPr lang="en-GB" dirty="0" smtClean="0"/>
              <a:t>, </a:t>
            </a:r>
            <a:r>
              <a:rPr lang="en-GB" dirty="0" err="1" smtClean="0"/>
              <a:t>FileLoadException</a:t>
            </a:r>
            <a:endParaRPr lang="en-GB" dirty="0" smtClean="0"/>
          </a:p>
          <a:p>
            <a:pPr lvl="1"/>
            <a:endParaRPr lang="en-GB" dirty="0" smtClean="0"/>
          </a:p>
          <a:p>
            <a:r>
              <a:rPr lang="en-GB" dirty="0" smtClean="0"/>
              <a:t>Runtime conditional paths</a:t>
            </a:r>
          </a:p>
          <a:p>
            <a:pPr lvl="1"/>
            <a:r>
              <a:rPr lang="en-GB" dirty="0" err="1" smtClean="0"/>
              <a:t>System.Environment.OSVersion.Platform</a:t>
            </a:r>
            <a:endParaRPr lang="en-GB" dirty="0" smtClean="0"/>
          </a:p>
        </p:txBody>
      </p:sp>
    </p:spTree>
  </p:cSld>
  <p:clrMapOvr>
    <a:masterClrMapping/>
  </p:clrMapOvr>
  <p:transition advTm="1500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ubtitle 2"/>
          <p:cNvSpPr>
            <a:spLocks noGrp="1"/>
          </p:cNvSpPr>
          <p:nvPr>
            <p:ph type="subTitle" idx="1"/>
          </p:nvPr>
        </p:nvSpPr>
        <p:spPr>
          <a:xfrm>
            <a:off x="1750568" y="2083746"/>
            <a:ext cx="6996112" cy="2945422"/>
          </a:xfrm>
          <a:noFill/>
          <a:ln w="9525">
            <a:noFill/>
            <a:miter lim="800000"/>
            <a:headEnd/>
            <a:tailEnd/>
          </a:ln>
        </p:spPr>
        <p:txBody>
          <a:bodyPr vert="horz" wrap="square" lIns="0" tIns="0" rIns="0" bIns="0" numCol="1" anchor="t" anchorCtr="0" compatLnSpc="1">
            <a:prstTxWarp prst="textNoShape">
              <a:avLst/>
            </a:prstTxWarp>
            <a:spAutoFit/>
          </a:bodyPr>
          <a:lstStyle/>
          <a:p>
            <a:pPr>
              <a:spcAft>
                <a:spcPts val="300"/>
              </a:spcAft>
            </a:pPr>
            <a:r>
              <a:rPr lang="en-GB" sz="2800" dirty="0" smtClean="0"/>
              <a:t>Works in emulator</a:t>
            </a:r>
          </a:p>
          <a:p>
            <a:pPr>
              <a:spcAft>
                <a:spcPts val="300"/>
              </a:spcAft>
            </a:pPr>
            <a:r>
              <a:rPr lang="en-GB" sz="2800" dirty="0" smtClean="0"/>
              <a:t>Works on desktop!</a:t>
            </a:r>
          </a:p>
          <a:p>
            <a:pPr>
              <a:spcAft>
                <a:spcPts val="300"/>
              </a:spcAft>
            </a:pPr>
            <a:r>
              <a:rPr lang="en-GB" sz="2800" dirty="0" err="1" smtClean="0"/>
              <a:t>Retargetable</a:t>
            </a:r>
            <a:r>
              <a:rPr lang="en-GB" sz="2800" dirty="0" smtClean="0"/>
              <a:t> attribute</a:t>
            </a:r>
          </a:p>
          <a:p>
            <a:pPr>
              <a:spcAft>
                <a:spcPts val="300"/>
              </a:spcAft>
            </a:pPr>
            <a:r>
              <a:rPr lang="en-GB" sz="2800" dirty="0" smtClean="0"/>
              <a:t>Device-specific crash</a:t>
            </a:r>
          </a:p>
          <a:p>
            <a:pPr>
              <a:spcAft>
                <a:spcPts val="300"/>
              </a:spcAft>
            </a:pPr>
            <a:r>
              <a:rPr lang="en-GB" sz="2800" dirty="0" smtClean="0"/>
              <a:t>Can we debug?</a:t>
            </a:r>
          </a:p>
          <a:p>
            <a:pPr>
              <a:spcAft>
                <a:spcPts val="300"/>
              </a:spcAft>
            </a:pPr>
            <a:r>
              <a:rPr lang="en-GB" sz="2800" dirty="0" smtClean="0"/>
              <a:t>Runtime checking</a:t>
            </a:r>
          </a:p>
          <a:p>
            <a:pPr>
              <a:spcAft>
                <a:spcPts val="300"/>
              </a:spcAft>
            </a:pPr>
            <a:r>
              <a:rPr lang="en-GB" sz="2800" dirty="0" smtClean="0"/>
              <a:t>Device-specific assemblies still an issue</a:t>
            </a:r>
          </a:p>
        </p:txBody>
      </p:sp>
      <p:sp>
        <p:nvSpPr>
          <p:cNvPr id="2" name="Title 1"/>
          <p:cNvSpPr>
            <a:spLocks noGrp="1"/>
          </p:cNvSpPr>
          <p:nvPr>
            <p:ph type="ctrTitle"/>
          </p:nvPr>
        </p:nvSpPr>
        <p:spPr>
          <a:xfrm>
            <a:off x="1723272" y="1106659"/>
            <a:ext cx="6996112" cy="1246187"/>
          </a:xfrm>
        </p:spPr>
        <p:txBody>
          <a:bodyPr/>
          <a:lstStyle/>
          <a:p>
            <a:pPr>
              <a:defRPr/>
            </a:pPr>
            <a:r>
              <a:rPr lang="en-GB" dirty="0" err="1" smtClean="0"/>
              <a:t>Retargetable</a:t>
            </a:r>
            <a:endParaRPr lang="en-GB" dirty="0"/>
          </a:p>
        </p:txBody>
      </p:sp>
      <p:sp>
        <p:nvSpPr>
          <p:cNvPr id="19" name="Text Placeholder 18"/>
          <p:cNvSpPr>
            <a:spLocks noGrp="1"/>
          </p:cNvSpPr>
          <p:nvPr>
            <p:ph type="body" sz="quarter" idx="11"/>
          </p:nvPr>
        </p:nvSpPr>
        <p:spPr/>
        <p:txBody>
          <a:bodyPr/>
          <a:lstStyle/>
          <a:p>
            <a:pPr marL="382573" indent="-382573" defTabSz="912777">
              <a:spcBef>
                <a:spcPts val="1167"/>
              </a:spcBef>
              <a:defRPr/>
            </a:pPr>
            <a:r>
              <a:rPr lang="en-US" dirty="0" smtClean="0"/>
              <a:t>Demo</a:t>
            </a:r>
            <a:endParaRPr lang="en-US" dirty="0"/>
          </a:p>
        </p:txBody>
      </p:sp>
    </p:spTree>
  </p:cSld>
  <p:clrMapOvr>
    <a:masterClrMapping/>
  </p:clrMapOvr>
  <p:transition advTm="720000">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9" name="Rectangle 5"/>
          <p:cNvSpPr>
            <a:spLocks noChangeArrowheads="1"/>
          </p:cNvSpPr>
          <p:nvPr/>
        </p:nvSpPr>
        <p:spPr bwMode="auto">
          <a:xfrm>
            <a:off x="682625" y="6054725"/>
            <a:ext cx="7567613" cy="304800"/>
          </a:xfrm>
          <a:prstGeom prst="rect">
            <a:avLst/>
          </a:prstGeom>
          <a:noFill/>
          <a:ln w="12700">
            <a:noFill/>
            <a:miter lim="800000"/>
            <a:headEnd/>
            <a:tailEnd/>
          </a:ln>
          <a:effectLst/>
        </p:spPr>
        <p:txBody>
          <a:bodyPr wrap="none" anchor="ctr">
            <a:spAutoFit/>
          </a:bodyPr>
          <a:lstStyle/>
          <a:p>
            <a:pPr>
              <a:defRPr/>
            </a:pPr>
            <a:r>
              <a:rPr lang="en-US" sz="1400" b="1" dirty="0">
                <a:latin typeface="Segoe Semibold" pitchFamily="34" charset="0"/>
                <a:cs typeface="+mn-cs"/>
              </a:rPr>
              <a:t>For more info: </a:t>
            </a:r>
            <a:r>
              <a:rPr lang="en-US" sz="1400" b="1" dirty="0">
                <a:latin typeface="Segoe Semibold" pitchFamily="34" charset="0"/>
                <a:cs typeface="+mn-cs"/>
                <a:hlinkClick r:id="rId4"/>
              </a:rPr>
              <a:t>http://www.danielmoth.com/Blog/2004/09/share-code-if-fullframe_17.html</a:t>
            </a:r>
            <a:endParaRPr lang="en-US" sz="1400" b="1" dirty="0">
              <a:latin typeface="Segoe Semibold" pitchFamily="34" charset="0"/>
              <a:cs typeface="+mn-cs"/>
            </a:endParaRPr>
          </a:p>
        </p:txBody>
      </p:sp>
      <p:sp>
        <p:nvSpPr>
          <p:cNvPr id="425996" name="Rectangle 12"/>
          <p:cNvSpPr>
            <a:spLocks noGrp="1" noChangeArrowheads="1"/>
          </p:cNvSpPr>
          <p:nvPr>
            <p:ph type="title"/>
          </p:nvPr>
        </p:nvSpPr>
        <p:spPr/>
        <p:txBody>
          <a:bodyPr/>
          <a:lstStyle/>
          <a:p>
            <a:r>
              <a:rPr lang="en-GB" smtClean="0"/>
              <a:t>Share the Code, Not the Binary</a:t>
            </a:r>
            <a:endParaRPr lang="en-GB"/>
          </a:p>
        </p:txBody>
      </p:sp>
      <p:sp>
        <p:nvSpPr>
          <p:cNvPr id="425993" name="Rectangle 9"/>
          <p:cNvSpPr>
            <a:spLocks noGrp="1" noChangeArrowheads="1"/>
          </p:cNvSpPr>
          <p:nvPr>
            <p:ph idx="1"/>
          </p:nvPr>
        </p:nvSpPr>
        <p:spPr>
          <a:xfrm>
            <a:off x="382588" y="1414463"/>
            <a:ext cx="8380412" cy="1821011"/>
          </a:xfrm>
        </p:spPr>
        <p:txBody>
          <a:bodyPr/>
          <a:lstStyle/>
          <a:p>
            <a:r>
              <a:rPr lang="en-GB" dirty="0" smtClean="0"/>
              <a:t>Compilation Constant ( #if )</a:t>
            </a:r>
          </a:p>
          <a:p>
            <a:pPr lvl="1"/>
            <a:r>
              <a:rPr lang="en-GB" dirty="0" smtClean="0"/>
              <a:t>Two projects, two outputs, one set of code files</a:t>
            </a:r>
          </a:p>
          <a:p>
            <a:pPr lvl="1"/>
            <a:r>
              <a:rPr lang="en-GB" dirty="0" smtClean="0"/>
              <a:t>Build platform-specific binaries from same source</a:t>
            </a:r>
          </a:p>
          <a:p>
            <a:r>
              <a:rPr lang="en-GB" dirty="0" smtClean="0"/>
              <a:t>No limitations!</a:t>
            </a:r>
            <a:endParaRPr lang="en-GB" dirty="0"/>
          </a:p>
        </p:txBody>
      </p:sp>
      <p:pic>
        <p:nvPicPr>
          <p:cNvPr id="425997" name="Picture 13"/>
          <p:cNvPicPr>
            <a:picLocks noChangeAspect="1" noChangeArrowheads="1"/>
          </p:cNvPicPr>
          <p:nvPr/>
        </p:nvPicPr>
        <p:blipFill>
          <a:blip r:embed="rId5"/>
          <a:srcRect/>
          <a:stretch>
            <a:fillRect/>
          </a:stretch>
        </p:blipFill>
        <p:spPr bwMode="auto">
          <a:xfrm>
            <a:off x="1026383" y="3374039"/>
            <a:ext cx="6111401" cy="2561624"/>
          </a:xfrm>
          <a:prstGeom prst="rect">
            <a:avLst/>
          </a:prstGeom>
          <a:noFill/>
          <a:ln w="9525">
            <a:noFill/>
            <a:miter lim="800000"/>
            <a:headEnd/>
            <a:tailEnd/>
          </a:ln>
        </p:spPr>
      </p:pic>
    </p:spTree>
    <p:custDataLst>
      <p:tags r:id="rId1"/>
    </p:custDataLst>
  </p:cSld>
  <p:clrMapOvr>
    <a:masterClrMapping/>
  </p:clrMapOvr>
  <p:transition advTm="1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nodeType="clickEffect">
                                  <p:stCondLst>
                                    <p:cond delay="0"/>
                                  </p:stCondLst>
                                  <p:childTnLst>
                                    <p:set>
                                      <p:cBhvr>
                                        <p:cTn id="6" dur="1" fill="hold">
                                          <p:stCondLst>
                                            <p:cond delay="0"/>
                                          </p:stCondLst>
                                        </p:cTn>
                                        <p:tgtEl>
                                          <p:spTgt spid="425997"/>
                                        </p:tgtEl>
                                        <p:attrNameLst>
                                          <p:attrName>style.visibility</p:attrName>
                                        </p:attrNameLst>
                                      </p:cBhvr>
                                      <p:to>
                                        <p:strVal val="visible"/>
                                      </p:to>
                                    </p:set>
                                    <p:animEffect transition="in" filter="diamond(out)">
                                      <p:cBhvr>
                                        <p:cTn id="7" dur="500"/>
                                        <p:tgtEl>
                                          <p:spTgt spid="4259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3" descr="WSS IT two men working developer"/>
          <p:cNvPicPr>
            <a:picLocks noChangeAspect="1" noChangeArrowheads="1"/>
          </p:cNvPicPr>
          <p:nvPr/>
        </p:nvPicPr>
        <p:blipFill>
          <a:blip r:embed="rId3"/>
          <a:srcRect/>
          <a:stretch>
            <a:fillRect/>
          </a:stretch>
        </p:blipFill>
        <p:spPr bwMode="auto">
          <a:xfrm>
            <a:off x="5343525" y="1043208"/>
            <a:ext cx="3760788" cy="3078163"/>
          </a:xfrm>
          <a:prstGeom prst="rect">
            <a:avLst/>
          </a:prstGeom>
          <a:noFill/>
          <a:ln w="9525">
            <a:noFill/>
            <a:miter lim="800000"/>
            <a:headEnd/>
            <a:tailEnd/>
          </a:ln>
        </p:spPr>
      </p:pic>
      <p:sp>
        <p:nvSpPr>
          <p:cNvPr id="439301" name="Rectangle 5"/>
          <p:cNvSpPr>
            <a:spLocks noGrp="1" noChangeArrowheads="1"/>
          </p:cNvSpPr>
          <p:nvPr>
            <p:ph type="title"/>
          </p:nvPr>
        </p:nvSpPr>
        <p:spPr/>
        <p:txBody>
          <a:bodyPr/>
          <a:lstStyle/>
          <a:p>
            <a:r>
              <a:rPr lang="en-GB" dirty="0" smtClean="0"/>
              <a:t>FAQ</a:t>
            </a:r>
            <a:endParaRPr lang="en-GB" dirty="0"/>
          </a:p>
        </p:txBody>
      </p:sp>
      <p:pic>
        <p:nvPicPr>
          <p:cNvPr id="14340" name="Picture 14" descr="Win Mobile_Kazuo_asian man leaning pda ppc phone using intense station"/>
          <p:cNvPicPr>
            <a:picLocks noChangeAspect="1" noChangeArrowheads="1"/>
          </p:cNvPicPr>
          <p:nvPr/>
        </p:nvPicPr>
        <p:blipFill>
          <a:blip r:embed="rId4"/>
          <a:srcRect/>
          <a:stretch>
            <a:fillRect/>
          </a:stretch>
        </p:blipFill>
        <p:spPr bwMode="auto">
          <a:xfrm>
            <a:off x="6716052" y="4098477"/>
            <a:ext cx="2021774" cy="2303519"/>
          </a:xfrm>
          <a:prstGeom prst="rect">
            <a:avLst/>
          </a:prstGeom>
          <a:noFill/>
          <a:ln w="9525">
            <a:noFill/>
            <a:miter lim="800000"/>
            <a:headEnd/>
            <a:tailEnd/>
          </a:ln>
        </p:spPr>
      </p:pic>
      <p:sp>
        <p:nvSpPr>
          <p:cNvPr id="439302" name="AutoShape 6"/>
          <p:cNvSpPr>
            <a:spLocks noChangeArrowheads="1"/>
          </p:cNvSpPr>
          <p:nvPr/>
        </p:nvSpPr>
        <p:spPr bwMode="blackWhite">
          <a:xfrm>
            <a:off x="381000" y="1426924"/>
            <a:ext cx="8418514" cy="2274887"/>
          </a:xfrm>
          <a:prstGeom prst="roundRect">
            <a:avLst>
              <a:gd name="adj" fmla="val 5375"/>
            </a:avLst>
          </a:prstGeom>
          <a:gradFill rotWithShape="1">
            <a:gsLst>
              <a:gs pos="0">
                <a:schemeClr val="bg2">
                  <a:alpha val="39999"/>
                </a:schemeClr>
              </a:gs>
              <a:gs pos="100000">
                <a:schemeClr val="bg2">
                  <a:gamma/>
                  <a:tint val="0"/>
                  <a:invGamma/>
                  <a:alpha val="0"/>
                </a:schemeClr>
              </a:gs>
            </a:gsLst>
            <a:lin ang="0" scaled="1"/>
          </a:gradFill>
          <a:ln w="12700" algn="ctr">
            <a:noFill/>
            <a:round/>
            <a:headEnd/>
            <a:tailEnd/>
          </a:ln>
          <a:effectLst/>
        </p:spPr>
        <p:txBody>
          <a:bodyPr wrap="none" anchor="ctr"/>
          <a:lstStyle/>
          <a:p>
            <a:pPr marL="114300" indent="-114300" defTabSz="911225">
              <a:lnSpc>
                <a:spcPct val="90000"/>
              </a:lnSpc>
              <a:buClr>
                <a:schemeClr val="tx2"/>
              </a:buClr>
              <a:buSzPct val="95000"/>
              <a:defRPr/>
            </a:pPr>
            <a:r>
              <a:rPr lang="en-GB" sz="2800" spc="-125" dirty="0">
                <a:ln w="3175">
                  <a:noFill/>
                </a:ln>
                <a:latin typeface="Segoe" pitchFamily="34" charset="0"/>
                <a:cs typeface="Arial" charset="0"/>
              </a:rPr>
              <a:t>“I want to run </a:t>
            </a:r>
            <a:r>
              <a:rPr lang="en-GB" sz="2800" spc="-125" dirty="0" smtClean="0">
                <a:ln w="3175">
                  <a:noFill/>
                </a:ln>
                <a:latin typeface="Segoe" pitchFamily="34" charset="0"/>
                <a:cs typeface="Arial" charset="0"/>
              </a:rPr>
              <a:t>the .NET Compact Framework </a:t>
            </a:r>
          </a:p>
          <a:p>
            <a:pPr marL="114300" indent="-114300" defTabSz="911225">
              <a:lnSpc>
                <a:spcPct val="90000"/>
              </a:lnSpc>
              <a:buClr>
                <a:schemeClr val="tx2"/>
              </a:buClr>
              <a:buSzPct val="95000"/>
              <a:defRPr/>
            </a:pPr>
            <a:r>
              <a:rPr lang="en-GB" sz="2800" spc="-125" dirty="0" smtClean="0">
                <a:ln w="3175">
                  <a:noFill/>
                </a:ln>
                <a:latin typeface="Segoe" pitchFamily="34" charset="0"/>
                <a:cs typeface="Arial" charset="0"/>
              </a:rPr>
              <a:t>on the </a:t>
            </a:r>
            <a:r>
              <a:rPr lang="en-GB" sz="2800" spc="-125" dirty="0">
                <a:ln w="3175">
                  <a:noFill/>
                </a:ln>
                <a:latin typeface="Segoe" pitchFamily="34" charset="0"/>
                <a:cs typeface="Arial" charset="0"/>
              </a:rPr>
              <a:t>desktop. </a:t>
            </a:r>
            <a:r>
              <a:rPr lang="en-GB" sz="2800" spc="-125" dirty="0" smtClean="0">
                <a:ln w="3175">
                  <a:noFill/>
                </a:ln>
                <a:latin typeface="Segoe" pitchFamily="34" charset="0"/>
                <a:cs typeface="Arial" charset="0"/>
              </a:rPr>
              <a:t>How?”</a:t>
            </a:r>
            <a:endParaRPr lang="en-US" sz="2800" spc="-125" dirty="0">
              <a:ln w="3175">
                <a:noFill/>
              </a:ln>
              <a:latin typeface="Segoe" pitchFamily="34" charset="0"/>
              <a:cs typeface="Arial" charset="0"/>
            </a:endParaRPr>
          </a:p>
        </p:txBody>
      </p:sp>
      <p:sp>
        <p:nvSpPr>
          <p:cNvPr id="439304" name="AutoShape 8"/>
          <p:cNvSpPr>
            <a:spLocks noChangeArrowheads="1"/>
          </p:cNvSpPr>
          <p:nvPr/>
        </p:nvSpPr>
        <p:spPr bwMode="blackWhite">
          <a:xfrm>
            <a:off x="380999" y="3747849"/>
            <a:ext cx="8364539" cy="2274887"/>
          </a:xfrm>
          <a:prstGeom prst="roundRect">
            <a:avLst>
              <a:gd name="adj" fmla="val 5375"/>
            </a:avLst>
          </a:prstGeom>
          <a:gradFill rotWithShape="1">
            <a:gsLst>
              <a:gs pos="0">
                <a:schemeClr val="bg2">
                  <a:alpha val="39999"/>
                </a:schemeClr>
              </a:gs>
              <a:gs pos="100000">
                <a:schemeClr val="bg2">
                  <a:gamma/>
                  <a:tint val="0"/>
                  <a:invGamma/>
                  <a:alpha val="0"/>
                </a:schemeClr>
              </a:gs>
            </a:gsLst>
            <a:lin ang="0" scaled="1"/>
          </a:gradFill>
          <a:ln w="12700" algn="ctr">
            <a:noFill/>
            <a:round/>
            <a:headEnd/>
            <a:tailEnd/>
          </a:ln>
          <a:effectLst/>
        </p:spPr>
        <p:txBody>
          <a:bodyPr wrap="none" anchor="ctr"/>
          <a:lstStyle/>
          <a:p>
            <a:pPr marL="114300" indent="-114300" defTabSz="911225">
              <a:lnSpc>
                <a:spcPct val="90000"/>
              </a:lnSpc>
              <a:buClr>
                <a:schemeClr val="tx2"/>
              </a:buClr>
              <a:buSzPct val="95000"/>
              <a:defRPr/>
            </a:pPr>
            <a:r>
              <a:rPr lang="en-GB" sz="2800" spc="-125" dirty="0">
                <a:ln w="3175">
                  <a:noFill/>
                </a:ln>
                <a:latin typeface="Segoe" pitchFamily="34" charset="0"/>
                <a:cs typeface="Arial" charset="0"/>
              </a:rPr>
              <a:t>“I tried to use my own desktop </a:t>
            </a:r>
            <a:r>
              <a:rPr lang="en-GB" sz="2800" spc="-125" dirty="0" smtClean="0">
                <a:ln w="3175">
                  <a:noFill/>
                </a:ln>
                <a:latin typeface="Segoe" pitchFamily="34" charset="0"/>
                <a:cs typeface="Arial" charset="0"/>
              </a:rPr>
              <a:t>DLL on </a:t>
            </a:r>
            <a:r>
              <a:rPr lang="en-GB" sz="2800" spc="-125" dirty="0">
                <a:ln w="3175">
                  <a:noFill/>
                </a:ln>
                <a:latin typeface="Segoe" pitchFamily="34" charset="0"/>
                <a:cs typeface="Arial" charset="0"/>
              </a:rPr>
              <a:t>my </a:t>
            </a:r>
            <a:r>
              <a:rPr lang="en-GB" sz="2800" spc="-125" dirty="0" smtClean="0">
                <a:ln w="3175">
                  <a:noFill/>
                </a:ln>
                <a:latin typeface="Segoe" pitchFamily="34" charset="0"/>
                <a:cs typeface="Arial" charset="0"/>
              </a:rPr>
              <a:t/>
            </a:r>
            <a:br>
              <a:rPr lang="en-GB" sz="2800" spc="-125" dirty="0" smtClean="0">
                <a:ln w="3175">
                  <a:noFill/>
                </a:ln>
                <a:latin typeface="Segoe" pitchFamily="34" charset="0"/>
                <a:cs typeface="Arial" charset="0"/>
              </a:rPr>
            </a:br>
            <a:r>
              <a:rPr lang="en-GB" sz="2800" spc="-125" dirty="0" smtClean="0">
                <a:ln w="3175">
                  <a:noFill/>
                </a:ln>
                <a:latin typeface="Segoe" pitchFamily="34" charset="0"/>
                <a:cs typeface="Arial" charset="0"/>
              </a:rPr>
              <a:t>Pocket PC and </a:t>
            </a:r>
            <a:r>
              <a:rPr lang="en-GB" sz="2800" spc="-125" dirty="0">
                <a:ln w="3175">
                  <a:noFill/>
                </a:ln>
                <a:latin typeface="Segoe" pitchFamily="34" charset="0"/>
                <a:cs typeface="Arial" charset="0"/>
              </a:rPr>
              <a:t>it </a:t>
            </a:r>
            <a:r>
              <a:rPr lang="en-GB" sz="2800" spc="-125" dirty="0" smtClean="0">
                <a:ln w="3175">
                  <a:noFill/>
                </a:ln>
                <a:latin typeface="Segoe" pitchFamily="34" charset="0"/>
                <a:cs typeface="Arial" charset="0"/>
              </a:rPr>
              <a:t>didn’t </a:t>
            </a:r>
            <a:r>
              <a:rPr lang="en-GB" sz="2800" spc="-125" dirty="0">
                <a:ln w="3175">
                  <a:noFill/>
                </a:ln>
                <a:latin typeface="Segoe" pitchFamily="34" charset="0"/>
                <a:cs typeface="Arial" charset="0"/>
              </a:rPr>
              <a:t>work. Help!”</a:t>
            </a:r>
            <a:endParaRPr lang="en-US" sz="2800" spc="-125" dirty="0">
              <a:ln w="3175">
                <a:noFill/>
              </a:ln>
              <a:latin typeface="Segoe" pitchFamily="34" charset="0"/>
              <a:cs typeface="Arial" charset="0"/>
            </a:endParaRPr>
          </a:p>
        </p:txBody>
      </p:sp>
    </p:spTree>
  </p:cSld>
  <p:clrMapOvr>
    <a:masterClrMapping/>
  </p:clrMapOvr>
  <p:transition advTm="9000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ubtitle 2"/>
          <p:cNvSpPr>
            <a:spLocks noGrp="1"/>
          </p:cNvSpPr>
          <p:nvPr>
            <p:ph type="subTitle" idx="1"/>
          </p:nvPr>
        </p:nvSpPr>
        <p:spPr>
          <a:xfrm>
            <a:off x="1632857" y="2415628"/>
            <a:ext cx="6787508" cy="2890022"/>
          </a:xfrm>
          <a:noFill/>
          <a:ln w="9525">
            <a:noFill/>
            <a:miter lim="800000"/>
            <a:headEnd/>
            <a:tailEnd/>
          </a:ln>
        </p:spPr>
        <p:txBody>
          <a:bodyPr vert="horz" wrap="square" lIns="0" tIns="0" rIns="0" bIns="0" numCol="1" anchor="t" anchorCtr="0" compatLnSpc="1">
            <a:prstTxWarp prst="textNoShape">
              <a:avLst/>
            </a:prstTxWarp>
            <a:spAutoFit/>
          </a:bodyPr>
          <a:lstStyle/>
          <a:p>
            <a:pPr>
              <a:spcAft>
                <a:spcPts val="300"/>
              </a:spcAft>
            </a:pPr>
            <a:r>
              <a:rPr lang="en-GB" sz="2400" dirty="0" smtClean="0"/>
              <a:t>Add existing, link to file</a:t>
            </a:r>
          </a:p>
          <a:p>
            <a:pPr>
              <a:spcAft>
                <a:spcPts val="300"/>
              </a:spcAft>
            </a:pPr>
            <a:r>
              <a:rPr lang="en-GB" sz="2400" dirty="0" smtClean="0"/>
              <a:t>Conditional compilation:</a:t>
            </a:r>
            <a:br>
              <a:rPr lang="en-GB" sz="2400" dirty="0" smtClean="0"/>
            </a:br>
            <a:r>
              <a:rPr lang="en-GB" sz="2400" dirty="0" smtClean="0"/>
              <a:t>	previous problem goes away</a:t>
            </a:r>
          </a:p>
          <a:p>
            <a:pPr>
              <a:spcAft>
                <a:spcPts val="300"/>
              </a:spcAft>
            </a:pPr>
            <a:r>
              <a:rPr lang="en-GB" sz="2400" dirty="0" smtClean="0"/>
              <a:t>Windows Vista-style</a:t>
            </a:r>
          </a:p>
          <a:p>
            <a:pPr>
              <a:spcAft>
                <a:spcPts val="300"/>
              </a:spcAft>
            </a:pPr>
            <a:r>
              <a:rPr lang="en-GB" sz="2400" dirty="0" err="1" smtClean="0"/>
              <a:t>ConditionalAttribute</a:t>
            </a:r>
            <a:endParaRPr lang="en-GB" sz="2400" dirty="0" smtClean="0"/>
          </a:p>
          <a:p>
            <a:pPr>
              <a:spcAft>
                <a:spcPts val="300"/>
              </a:spcAft>
            </a:pPr>
            <a:r>
              <a:rPr lang="en-GB" sz="2400" dirty="0" smtClean="0"/>
              <a:t>Source in same folder</a:t>
            </a:r>
          </a:p>
          <a:p>
            <a:pPr>
              <a:spcAft>
                <a:spcPts val="300"/>
              </a:spcAft>
            </a:pPr>
            <a:r>
              <a:rPr lang="en-GB" sz="2400" dirty="0" smtClean="0"/>
              <a:t>Best practices:</a:t>
            </a:r>
            <a:br>
              <a:rPr lang="en-GB" sz="2400" dirty="0" smtClean="0"/>
            </a:br>
            <a:r>
              <a:rPr lang="en-GB" sz="2400" dirty="0" smtClean="0"/>
              <a:t>	source control, solution setup, </a:t>
            </a:r>
            <a:r>
              <a:rPr lang="en-GB" sz="2400" dirty="0" err="1" smtClean="0"/>
              <a:t>binCF</a:t>
            </a:r>
            <a:endParaRPr lang="en-GB" sz="2400" dirty="0" smtClean="0"/>
          </a:p>
        </p:txBody>
      </p:sp>
      <p:sp>
        <p:nvSpPr>
          <p:cNvPr id="2" name="Title 1"/>
          <p:cNvSpPr>
            <a:spLocks noGrp="1"/>
          </p:cNvSpPr>
          <p:nvPr>
            <p:ph type="ctrTitle"/>
          </p:nvPr>
        </p:nvSpPr>
        <p:spPr>
          <a:xfrm>
            <a:off x="1632857" y="1462246"/>
            <a:ext cx="6787508" cy="1246495"/>
          </a:xfrm>
        </p:spPr>
        <p:txBody>
          <a:bodyPr/>
          <a:lstStyle/>
          <a:p>
            <a:r>
              <a:rPr lang="en-GB" dirty="0" smtClean="0"/>
              <a:t>Conditional Compilation</a:t>
            </a:r>
            <a:endParaRPr lang="en-GB" dirty="0"/>
          </a:p>
        </p:txBody>
      </p:sp>
      <p:sp>
        <p:nvSpPr>
          <p:cNvPr id="19" name="Text Placeholder 18"/>
          <p:cNvSpPr>
            <a:spLocks noGrp="1"/>
          </p:cNvSpPr>
          <p:nvPr>
            <p:ph type="body" sz="quarter" idx="11"/>
          </p:nvPr>
        </p:nvSpPr>
        <p:spPr/>
        <p:txBody>
          <a:bodyPr/>
          <a:lstStyle/>
          <a:p>
            <a:r>
              <a:rPr lang="en-US" smtClean="0"/>
              <a:t>Demo</a:t>
            </a:r>
            <a:endParaRPr lang="en-US" dirty="0"/>
          </a:p>
        </p:txBody>
      </p:sp>
    </p:spTree>
  </p:cSld>
  <p:clrMapOvr>
    <a:masterClrMapping/>
  </p:clrMapOvr>
  <p:transition advTm="600000">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9" name="Rectangle 7"/>
          <p:cNvSpPr>
            <a:spLocks noChangeArrowheads="1"/>
          </p:cNvSpPr>
          <p:nvPr/>
        </p:nvSpPr>
        <p:spPr bwMode="auto">
          <a:xfrm>
            <a:off x="914400" y="6061075"/>
            <a:ext cx="7702550" cy="304800"/>
          </a:xfrm>
          <a:prstGeom prst="rect">
            <a:avLst/>
          </a:prstGeom>
          <a:noFill/>
          <a:ln w="12700">
            <a:noFill/>
            <a:miter lim="800000"/>
            <a:headEnd/>
            <a:tailEnd/>
          </a:ln>
          <a:effectLst/>
        </p:spPr>
        <p:txBody>
          <a:bodyPr wrap="none" anchor="ctr">
            <a:spAutoFit/>
          </a:bodyPr>
          <a:lstStyle/>
          <a:p>
            <a:pPr>
              <a:defRPr/>
            </a:pPr>
            <a:r>
              <a:rPr lang="en-US" sz="1400" b="1" dirty="0">
                <a:latin typeface="Segoe Semibold" pitchFamily="34" charset="0"/>
                <a:cs typeface="+mn-cs"/>
              </a:rPr>
              <a:t>For more info: </a:t>
            </a:r>
            <a:r>
              <a:rPr lang="en-US" sz="1400" b="1" dirty="0">
                <a:latin typeface="Segoe Semibold" pitchFamily="34" charset="0"/>
                <a:cs typeface="+mn-cs"/>
                <a:hlinkClick r:id="rId3"/>
              </a:rPr>
              <a:t>http://www.danielmoth.com/Blog/2005/08/another-use-of-partial-types.html</a:t>
            </a:r>
            <a:endParaRPr lang="en-US" sz="1400" b="1" dirty="0">
              <a:latin typeface="Segoe Semibold" pitchFamily="34" charset="0"/>
              <a:cs typeface="+mn-cs"/>
            </a:endParaRPr>
          </a:p>
        </p:txBody>
      </p:sp>
      <p:sp>
        <p:nvSpPr>
          <p:cNvPr id="428041" name="Rectangle 9"/>
          <p:cNvSpPr>
            <a:spLocks noGrp="1" noChangeArrowheads="1"/>
          </p:cNvSpPr>
          <p:nvPr>
            <p:ph type="title"/>
          </p:nvPr>
        </p:nvSpPr>
        <p:spPr/>
        <p:txBody>
          <a:bodyPr/>
          <a:lstStyle/>
          <a:p>
            <a:r>
              <a:rPr lang="en-GB" smtClean="0"/>
              <a:t>Gotchas, Tips and Tricks</a:t>
            </a:r>
            <a:endParaRPr lang="en-GB"/>
          </a:p>
        </p:txBody>
      </p:sp>
      <p:sp>
        <p:nvSpPr>
          <p:cNvPr id="428043" name="Rectangle 11"/>
          <p:cNvSpPr>
            <a:spLocks noGrp="1" noChangeArrowheads="1"/>
          </p:cNvSpPr>
          <p:nvPr>
            <p:ph idx="1"/>
          </p:nvPr>
        </p:nvSpPr>
        <p:spPr>
          <a:xfrm>
            <a:off x="382588" y="1414463"/>
            <a:ext cx="8380412" cy="4460195"/>
          </a:xfrm>
        </p:spPr>
        <p:txBody>
          <a:bodyPr/>
          <a:lstStyle/>
          <a:p>
            <a:r>
              <a:rPr lang="en-GB" dirty="0" smtClean="0"/>
              <a:t>Solution/project setup</a:t>
            </a:r>
          </a:p>
          <a:p>
            <a:r>
              <a:rPr lang="en-GB" dirty="0" smtClean="0"/>
              <a:t>Stub it</a:t>
            </a:r>
          </a:p>
          <a:p>
            <a:pPr lvl="1"/>
            <a:r>
              <a:rPr lang="en-GB" dirty="0" smtClean="0"/>
              <a:t>e.g., </a:t>
            </a:r>
            <a:r>
              <a:rPr lang="en-GB" dirty="0" err="1" smtClean="0"/>
              <a:t>InputPanel</a:t>
            </a:r>
            <a:endParaRPr lang="en-GB" dirty="0" smtClean="0"/>
          </a:p>
          <a:p>
            <a:r>
              <a:rPr lang="en-GB" dirty="0" smtClean="0"/>
              <a:t>Partial Classes</a:t>
            </a:r>
          </a:p>
          <a:p>
            <a:pPr lvl="1"/>
            <a:r>
              <a:rPr lang="en-GB" dirty="0" err="1" smtClean="0"/>
              <a:t>WinForms</a:t>
            </a:r>
            <a:r>
              <a:rPr lang="en-GB" dirty="0" smtClean="0"/>
              <a:t>, other code</a:t>
            </a:r>
          </a:p>
          <a:p>
            <a:r>
              <a:rPr lang="en-GB" dirty="0" smtClean="0"/>
              <a:t>Runtime differences</a:t>
            </a:r>
          </a:p>
          <a:p>
            <a:r>
              <a:rPr lang="en-GB" dirty="0" err="1" smtClean="0"/>
              <a:t>PInvoke</a:t>
            </a:r>
            <a:endParaRPr lang="en-GB" dirty="0" smtClean="0"/>
          </a:p>
          <a:p>
            <a:r>
              <a:rPr lang="en-GB" dirty="0" smtClean="0"/>
              <a:t>Class Designer</a:t>
            </a:r>
          </a:p>
          <a:p>
            <a:r>
              <a:rPr lang="en-GB" dirty="0" smtClean="0"/>
              <a:t>Code it</a:t>
            </a:r>
            <a:endParaRPr lang="en-GB" dirty="0"/>
          </a:p>
        </p:txBody>
      </p:sp>
    </p:spTree>
  </p:cSld>
  <p:clrMapOvr>
    <a:masterClrMapping/>
  </p:clrMapOvr>
  <p:transition advTm="60000">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ubtitle 2"/>
          <p:cNvSpPr>
            <a:spLocks noGrp="1"/>
          </p:cNvSpPr>
          <p:nvPr>
            <p:ph type="subTitle" idx="1"/>
          </p:nvPr>
        </p:nvSpPr>
        <p:spPr>
          <a:xfrm>
            <a:off x="1665513" y="2463084"/>
            <a:ext cx="6754585" cy="2685351"/>
          </a:xfrm>
          <a:noFill/>
          <a:ln w="9525">
            <a:noFill/>
            <a:miter lim="800000"/>
            <a:headEnd/>
            <a:tailEnd/>
          </a:ln>
        </p:spPr>
        <p:txBody>
          <a:bodyPr vert="horz" wrap="square" lIns="0" tIns="0" rIns="0" bIns="0" numCol="1" anchor="t" anchorCtr="0" compatLnSpc="1">
            <a:prstTxWarp prst="textNoShape">
              <a:avLst/>
            </a:prstTxWarp>
            <a:spAutoFit/>
          </a:bodyPr>
          <a:lstStyle/>
          <a:p>
            <a:pPr>
              <a:spcAft>
                <a:spcPts val="300"/>
              </a:spcAft>
            </a:pPr>
            <a:r>
              <a:rPr lang="en-GB" dirty="0" smtClean="0"/>
              <a:t>Stub</a:t>
            </a:r>
          </a:p>
          <a:p>
            <a:pPr>
              <a:spcAft>
                <a:spcPts val="300"/>
              </a:spcAft>
            </a:pPr>
            <a:r>
              <a:rPr lang="en-GB" dirty="0" smtClean="0"/>
              <a:t>Different code generation</a:t>
            </a:r>
          </a:p>
          <a:p>
            <a:pPr>
              <a:spcAft>
                <a:spcPts val="300"/>
              </a:spcAft>
            </a:pPr>
            <a:r>
              <a:rPr lang="en-GB" dirty="0" smtClean="0"/>
              <a:t>Partial class</a:t>
            </a:r>
          </a:p>
          <a:p>
            <a:pPr>
              <a:spcAft>
                <a:spcPts val="300"/>
              </a:spcAft>
            </a:pPr>
            <a:r>
              <a:rPr lang="en-GB" dirty="0" err="1" smtClean="0"/>
              <a:t>PInvoke</a:t>
            </a:r>
            <a:r>
              <a:rPr lang="en-GB" dirty="0" smtClean="0"/>
              <a:t> * 2</a:t>
            </a:r>
          </a:p>
          <a:p>
            <a:pPr>
              <a:spcAft>
                <a:spcPts val="300"/>
              </a:spcAft>
            </a:pPr>
            <a:r>
              <a:rPr lang="en-GB" dirty="0" smtClean="0"/>
              <a:t>Class Designer resilience</a:t>
            </a:r>
          </a:p>
          <a:p>
            <a:pPr>
              <a:spcAft>
                <a:spcPts val="300"/>
              </a:spcAft>
            </a:pPr>
            <a:r>
              <a:rPr lang="en-GB" dirty="0" smtClean="0"/>
              <a:t>Different exceptions</a:t>
            </a:r>
          </a:p>
        </p:txBody>
      </p:sp>
      <p:sp>
        <p:nvSpPr>
          <p:cNvPr id="2" name="Title 1"/>
          <p:cNvSpPr>
            <a:spLocks noGrp="1"/>
          </p:cNvSpPr>
          <p:nvPr>
            <p:ph type="ctrTitle"/>
          </p:nvPr>
        </p:nvSpPr>
        <p:spPr>
          <a:xfrm>
            <a:off x="1665513" y="1427877"/>
            <a:ext cx="6754585" cy="1246187"/>
          </a:xfrm>
        </p:spPr>
        <p:txBody>
          <a:bodyPr/>
          <a:lstStyle/>
          <a:p>
            <a:pPr defTabSz="912777">
              <a:defRPr/>
            </a:pPr>
            <a:r>
              <a:rPr lang="en-GB" dirty="0" smtClean="0"/>
              <a:t>Tips and Tricks</a:t>
            </a:r>
            <a:endParaRPr/>
          </a:p>
        </p:txBody>
      </p:sp>
      <p:sp>
        <p:nvSpPr>
          <p:cNvPr id="19" name="Text Placeholder 18"/>
          <p:cNvSpPr>
            <a:spLocks noGrp="1"/>
          </p:cNvSpPr>
          <p:nvPr>
            <p:ph type="body" sz="quarter" idx="11"/>
          </p:nvPr>
        </p:nvSpPr>
        <p:spPr/>
        <p:txBody>
          <a:bodyPr/>
          <a:lstStyle/>
          <a:p>
            <a:pPr marL="382573" indent="-382573" defTabSz="912777">
              <a:spcBef>
                <a:spcPts val="1167"/>
              </a:spcBef>
              <a:defRPr/>
            </a:pPr>
            <a:r>
              <a:rPr lang="en-US" dirty="0" smtClean="0"/>
              <a:t>Demo</a:t>
            </a:r>
            <a:endParaRPr lang="en-US" dirty="0"/>
          </a:p>
        </p:txBody>
      </p:sp>
    </p:spTree>
  </p:cSld>
  <p:clrMapOvr>
    <a:masterClrMapping/>
  </p:clrMapOvr>
  <p:transition advTm="120000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5" name="Rectangle 7"/>
          <p:cNvSpPr>
            <a:spLocks noGrp="1" noChangeArrowheads="1"/>
          </p:cNvSpPr>
          <p:nvPr>
            <p:ph type="title"/>
          </p:nvPr>
        </p:nvSpPr>
        <p:spPr/>
        <p:txBody>
          <a:bodyPr/>
          <a:lstStyle/>
          <a:p>
            <a:r>
              <a:rPr lang="en-GB" smtClean="0"/>
              <a:t>Visual Studio and .NET Compact Framework Improvements</a:t>
            </a:r>
            <a:endParaRPr lang="en-GB" dirty="0"/>
          </a:p>
        </p:txBody>
      </p:sp>
      <p:sp>
        <p:nvSpPr>
          <p:cNvPr id="432137" name="Rectangle 9"/>
          <p:cNvSpPr>
            <a:spLocks noGrp="1" noChangeArrowheads="1"/>
          </p:cNvSpPr>
          <p:nvPr>
            <p:ph idx="1"/>
          </p:nvPr>
        </p:nvSpPr>
        <p:spPr>
          <a:xfrm>
            <a:off x="382588" y="1414463"/>
            <a:ext cx="8380412" cy="3540969"/>
          </a:xfrm>
        </p:spPr>
        <p:txBody>
          <a:bodyPr/>
          <a:lstStyle/>
          <a:p>
            <a:endParaRPr lang="en-GB" dirty="0" smtClean="0"/>
          </a:p>
          <a:p>
            <a:r>
              <a:rPr lang="en-GB" dirty="0" smtClean="0"/>
              <a:t>Common </a:t>
            </a:r>
            <a:r>
              <a:rPr lang="en-GB" dirty="0" err="1" smtClean="0"/>
              <a:t>ResX</a:t>
            </a:r>
            <a:r>
              <a:rPr lang="en-GB" dirty="0" smtClean="0"/>
              <a:t> file format</a:t>
            </a:r>
          </a:p>
          <a:p>
            <a:r>
              <a:rPr lang="en-GB" dirty="0" smtClean="0"/>
              <a:t>Predefined constants</a:t>
            </a:r>
          </a:p>
          <a:p>
            <a:r>
              <a:rPr lang="en-GB" dirty="0" smtClean="0"/>
              <a:t>Docking and anchoring</a:t>
            </a:r>
          </a:p>
          <a:p>
            <a:r>
              <a:rPr lang="en-GB" dirty="0" smtClean="0"/>
              <a:t>Partial types</a:t>
            </a:r>
          </a:p>
          <a:p>
            <a:r>
              <a:rPr lang="en-GB" dirty="0" smtClean="0"/>
              <a:t>Data access code simpler</a:t>
            </a:r>
          </a:p>
          <a:p>
            <a:r>
              <a:rPr lang="en-GB" dirty="0" err="1" smtClean="0"/>
              <a:t>Fx</a:t>
            </a:r>
            <a:r>
              <a:rPr lang="en-GB" dirty="0" smtClean="0"/>
              <a:t> compatibility</a:t>
            </a:r>
            <a:endParaRPr lang="en-GB" dirty="0"/>
          </a:p>
        </p:txBody>
      </p:sp>
      <p:sp>
        <p:nvSpPr>
          <p:cNvPr id="5" name="Rectangle 5"/>
          <p:cNvSpPr>
            <a:spLocks noChangeArrowheads="1"/>
          </p:cNvSpPr>
          <p:nvPr/>
        </p:nvSpPr>
        <p:spPr bwMode="auto">
          <a:xfrm>
            <a:off x="1044189" y="6047037"/>
            <a:ext cx="7331075" cy="304800"/>
          </a:xfrm>
          <a:prstGeom prst="rect">
            <a:avLst/>
          </a:prstGeom>
          <a:noFill/>
          <a:ln w="12700">
            <a:noFill/>
            <a:miter lim="800000"/>
            <a:headEnd/>
            <a:tailEnd/>
          </a:ln>
          <a:effectLst/>
        </p:spPr>
        <p:txBody>
          <a:bodyPr wrap="none" anchor="ctr">
            <a:spAutoFit/>
          </a:bodyPr>
          <a:lstStyle/>
          <a:p>
            <a:pPr>
              <a:defRPr/>
            </a:pPr>
            <a:r>
              <a:rPr lang="en-US" sz="1400" b="1" dirty="0">
                <a:latin typeface="Segoe Semibold" pitchFamily="34" charset="0"/>
                <a:cs typeface="+mn-cs"/>
              </a:rPr>
              <a:t>For more info: </a:t>
            </a:r>
            <a:r>
              <a:rPr lang="en-US" sz="1400" b="1" dirty="0" smtClean="0">
                <a:latin typeface="Segoe Semibold" pitchFamily="34" charset="0"/>
                <a:cs typeface="+mn-cs"/>
                <a:hlinkClick r:id="rId3"/>
              </a:rPr>
              <a:t>http://www.danielmoth.com/Blog/2007/02/netcf-35-api-additions.html</a:t>
            </a:r>
            <a:r>
              <a:rPr lang="en-US" sz="1400" b="1" dirty="0" smtClean="0">
                <a:latin typeface="Segoe Semibold" pitchFamily="34" charset="0"/>
                <a:cs typeface="+mn-cs"/>
              </a:rPr>
              <a:t> </a:t>
            </a:r>
            <a:endParaRPr lang="en-US" sz="1400" b="1" dirty="0">
              <a:latin typeface="Segoe Semibold" pitchFamily="34" charset="0"/>
              <a:cs typeface="+mn-cs"/>
            </a:endParaRPr>
          </a:p>
        </p:txBody>
      </p:sp>
    </p:spTree>
  </p:cSld>
  <p:clrMapOvr>
    <a:masterClrMapping/>
  </p:clrMapOvr>
  <p:transition advTm="6000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ubtitle 2"/>
          <p:cNvSpPr>
            <a:spLocks noGrp="1"/>
          </p:cNvSpPr>
          <p:nvPr>
            <p:ph type="subTitle" idx="1"/>
          </p:nvPr>
        </p:nvSpPr>
        <p:spPr>
          <a:xfrm>
            <a:off x="1423988" y="3494727"/>
            <a:ext cx="6996112" cy="830997"/>
          </a:xfrm>
        </p:spPr>
        <p:txBody>
          <a:bodyPr/>
          <a:lstStyle/>
          <a:p>
            <a:r>
              <a:rPr lang="en-GB" dirty="0" smtClean="0"/>
              <a:t>A cool Visual Studio 2005 CTP feature that was dropped</a:t>
            </a:r>
          </a:p>
        </p:txBody>
      </p:sp>
      <p:sp>
        <p:nvSpPr>
          <p:cNvPr id="2" name="Title 1"/>
          <p:cNvSpPr>
            <a:spLocks noGrp="1"/>
          </p:cNvSpPr>
          <p:nvPr>
            <p:ph type="ctrTitle"/>
          </p:nvPr>
        </p:nvSpPr>
        <p:spPr>
          <a:xfrm>
            <a:off x="1423988" y="2473168"/>
            <a:ext cx="6996112" cy="1246187"/>
          </a:xfrm>
        </p:spPr>
        <p:txBody>
          <a:bodyPr/>
          <a:lstStyle/>
          <a:p>
            <a:pPr defTabSz="912777">
              <a:defRPr/>
            </a:pPr>
            <a:r>
              <a:rPr lang="en-GB" dirty="0" smtClean="0"/>
              <a:t>Deploy to </a:t>
            </a:r>
            <a:r>
              <a:rPr lang="en-GB" dirty="0" err="1" smtClean="0"/>
              <a:t>MyComputer</a:t>
            </a:r>
            <a:endParaRPr/>
          </a:p>
        </p:txBody>
      </p:sp>
      <p:sp>
        <p:nvSpPr>
          <p:cNvPr id="19" name="Text Placeholder 18"/>
          <p:cNvSpPr>
            <a:spLocks noGrp="1"/>
          </p:cNvSpPr>
          <p:nvPr>
            <p:ph type="body" sz="quarter" idx="11"/>
          </p:nvPr>
        </p:nvSpPr>
        <p:spPr/>
        <p:txBody>
          <a:bodyPr/>
          <a:lstStyle/>
          <a:p>
            <a:pPr marL="382573" indent="-382573" defTabSz="912777">
              <a:spcBef>
                <a:spcPts val="1167"/>
              </a:spcBef>
              <a:defRPr/>
            </a:pPr>
            <a:r>
              <a:rPr lang="en-US" dirty="0" smtClean="0"/>
              <a:t>Demo</a:t>
            </a:r>
            <a:endParaRPr lang="en-US" dirty="0"/>
          </a:p>
        </p:txBody>
      </p:sp>
      <p:sp>
        <p:nvSpPr>
          <p:cNvPr id="5" name="Rectangle 5"/>
          <p:cNvSpPr>
            <a:spLocks noChangeArrowheads="1"/>
          </p:cNvSpPr>
          <p:nvPr/>
        </p:nvSpPr>
        <p:spPr bwMode="auto">
          <a:xfrm>
            <a:off x="883891" y="6061075"/>
            <a:ext cx="7331075" cy="304800"/>
          </a:xfrm>
          <a:prstGeom prst="rect">
            <a:avLst/>
          </a:prstGeom>
          <a:noFill/>
          <a:ln w="12700">
            <a:noFill/>
            <a:miter lim="800000"/>
            <a:headEnd/>
            <a:tailEnd/>
          </a:ln>
          <a:effectLst/>
        </p:spPr>
        <p:txBody>
          <a:bodyPr wrap="none" anchor="ctr">
            <a:spAutoFit/>
          </a:bodyPr>
          <a:lstStyle/>
          <a:p>
            <a:pPr>
              <a:defRPr/>
            </a:pPr>
            <a:r>
              <a:rPr lang="en-US" sz="1400" b="1" dirty="0">
                <a:latin typeface="Segoe Semibold" pitchFamily="34" charset="0"/>
                <a:cs typeface="+mn-cs"/>
              </a:rPr>
              <a:t>For more info: </a:t>
            </a:r>
            <a:r>
              <a:rPr lang="en-US" sz="1400" b="1" dirty="0">
                <a:latin typeface="Segoe Semibold" pitchFamily="34" charset="0"/>
                <a:cs typeface="+mn-cs"/>
                <a:hlinkClick r:id="rId3"/>
              </a:rPr>
              <a:t>http://www.danielmoth.com/Blog/2005/01/deploy-to-my-computer.html</a:t>
            </a:r>
            <a:endParaRPr lang="en-US" sz="1400" b="1" dirty="0">
              <a:latin typeface="Segoe Semibold" pitchFamily="34" charset="0"/>
              <a:cs typeface="+mn-cs"/>
            </a:endParaRPr>
          </a:p>
        </p:txBody>
      </p:sp>
    </p:spTree>
  </p:cSld>
  <p:clrMapOvr>
    <a:masterClrMapping/>
  </p:clrMapOvr>
  <p:transition advTm="6000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p:cNvSpPr>
            <a:spLocks noGrp="1"/>
          </p:cNvSpPr>
          <p:nvPr>
            <p:ph idx="1"/>
          </p:nvPr>
        </p:nvSpPr>
        <p:spPr>
          <a:xfrm>
            <a:off x="382588" y="1403581"/>
            <a:ext cx="8380412" cy="3012107"/>
          </a:xfrm>
        </p:spPr>
        <p:txBody>
          <a:bodyPr/>
          <a:lstStyle/>
          <a:p>
            <a:pPr>
              <a:lnSpc>
                <a:spcPct val="85000"/>
              </a:lnSpc>
              <a:spcBef>
                <a:spcPct val="20000"/>
              </a:spcBef>
              <a:buNone/>
              <a:defRPr/>
            </a:pPr>
            <a:r>
              <a:rPr lang="en-GB" dirty="0" smtClean="0">
                <a:latin typeface="Segoe Semibold" pitchFamily="34" charset="0"/>
              </a:rPr>
              <a:t>Create desktop versions of your assemblies</a:t>
            </a:r>
          </a:p>
          <a:p>
            <a:pPr lvl="1">
              <a:defRPr/>
            </a:pPr>
            <a:r>
              <a:rPr lang="en-GB" dirty="0" smtClean="0"/>
              <a:t>Use conditional compilation</a:t>
            </a:r>
          </a:p>
          <a:p>
            <a:pPr>
              <a:lnSpc>
                <a:spcPct val="85000"/>
              </a:lnSpc>
              <a:spcBef>
                <a:spcPct val="20000"/>
              </a:spcBef>
              <a:buNone/>
              <a:defRPr/>
            </a:pPr>
            <a:endParaRPr lang="en-GB" sz="2400" dirty="0" smtClean="0">
              <a:latin typeface="Segoe Semibold" pitchFamily="34" charset="0"/>
            </a:endParaRPr>
          </a:p>
          <a:p>
            <a:pPr>
              <a:lnSpc>
                <a:spcPct val="85000"/>
              </a:lnSpc>
              <a:spcBef>
                <a:spcPct val="20000"/>
              </a:spcBef>
              <a:buNone/>
              <a:defRPr/>
            </a:pPr>
            <a:r>
              <a:rPr lang="en-GB" dirty="0" smtClean="0">
                <a:latin typeface="Segoe Semibold" pitchFamily="34" charset="0"/>
              </a:rPr>
              <a:t>If commercial, change the UI to be platform-specific</a:t>
            </a:r>
          </a:p>
          <a:p>
            <a:pPr lvl="1">
              <a:defRPr/>
            </a:pPr>
            <a:r>
              <a:rPr lang="en-GB" dirty="0" smtClean="0"/>
              <a:t>Architect your product to that effect</a:t>
            </a:r>
            <a:endParaRPr lang="en-US" dirty="0" smtClean="0"/>
          </a:p>
          <a:p>
            <a:pPr>
              <a:lnSpc>
                <a:spcPct val="85000"/>
              </a:lnSpc>
              <a:spcBef>
                <a:spcPct val="20000"/>
              </a:spcBef>
              <a:buNone/>
              <a:defRPr/>
            </a:pPr>
            <a:endParaRPr lang="en-GB" sz="2400" dirty="0" smtClean="0">
              <a:latin typeface="Segoe Semibold" pitchFamily="34" charset="0"/>
            </a:endParaRPr>
          </a:p>
          <a:p>
            <a:endParaRPr lang="en-US" dirty="0"/>
          </a:p>
        </p:txBody>
      </p:sp>
      <p:pic>
        <p:nvPicPr>
          <p:cNvPr id="39938" name="Picture 2" descr="IT Woman standing wires servers man laptop technical tech"/>
          <p:cNvPicPr>
            <a:picLocks noChangeAspect="1" noChangeArrowheads="1"/>
          </p:cNvPicPr>
          <p:nvPr/>
        </p:nvPicPr>
        <p:blipFill>
          <a:blip r:embed="rId3"/>
          <a:srcRect/>
          <a:stretch>
            <a:fillRect/>
          </a:stretch>
        </p:blipFill>
        <p:spPr bwMode="auto">
          <a:xfrm>
            <a:off x="5659664" y="3046414"/>
            <a:ext cx="3331936" cy="3116414"/>
          </a:xfrm>
          <a:prstGeom prst="rect">
            <a:avLst/>
          </a:prstGeom>
          <a:noFill/>
          <a:ln w="9525">
            <a:noFill/>
            <a:miter lim="800000"/>
            <a:headEnd/>
            <a:tailEnd/>
          </a:ln>
        </p:spPr>
      </p:pic>
      <p:sp>
        <p:nvSpPr>
          <p:cNvPr id="465926" name="Rectangle 6"/>
          <p:cNvSpPr>
            <a:spLocks noGrp="1" noChangeArrowheads="1"/>
          </p:cNvSpPr>
          <p:nvPr>
            <p:ph type="title"/>
          </p:nvPr>
        </p:nvSpPr>
        <p:spPr/>
        <p:txBody>
          <a:bodyPr/>
          <a:lstStyle/>
          <a:p>
            <a:r>
              <a:rPr lang="en-US" smtClean="0"/>
              <a:t>Summary</a:t>
            </a:r>
            <a:endParaRPr lang="en-US"/>
          </a:p>
        </p:txBody>
      </p:sp>
      <p:sp>
        <p:nvSpPr>
          <p:cNvPr id="465928" name="Rectangle 8"/>
          <p:cNvSpPr>
            <a:spLocks noChangeArrowheads="1"/>
          </p:cNvSpPr>
          <p:nvPr/>
        </p:nvSpPr>
        <p:spPr bwMode="auto">
          <a:xfrm>
            <a:off x="776288" y="3805237"/>
            <a:ext cx="6081713" cy="420688"/>
          </a:xfrm>
          <a:prstGeom prst="rect">
            <a:avLst/>
          </a:prstGeom>
          <a:noFill/>
          <a:ln w="9525">
            <a:noFill/>
            <a:miter lim="800000"/>
            <a:headEnd/>
            <a:tailEnd/>
          </a:ln>
          <a:effectLst>
            <a:outerShdw dist="12700" algn="ctr" rotWithShape="0">
              <a:schemeClr val="bg2">
                <a:alpha val="50000"/>
              </a:schemeClr>
            </a:outerShdw>
          </a:effectLst>
        </p:spPr>
        <p:txBody>
          <a:bodyPr>
            <a:spAutoFit/>
          </a:bodyPr>
          <a:lstStyle/>
          <a:p>
            <a:pPr marL="447675" indent="-447675">
              <a:lnSpc>
                <a:spcPct val="90000"/>
              </a:lnSpc>
              <a:spcBef>
                <a:spcPct val="30000"/>
              </a:spcBef>
              <a:buClr>
                <a:schemeClr val="tx2"/>
              </a:buClr>
              <a:buFont typeface="Wingdings 2" pitchFamily="18" charset="2"/>
              <a:buBlip>
                <a:blip r:embed="rId4"/>
              </a:buBlip>
              <a:defRPr/>
            </a:pPr>
            <a:endParaRPr lang="en-GB" sz="2400" dirty="0">
              <a:latin typeface="Segoe Semibold" pitchFamily="34" charset="0"/>
              <a:cs typeface="+mn-cs"/>
            </a:endParaRPr>
          </a:p>
        </p:txBody>
      </p:sp>
    </p:spTree>
  </p:cSld>
  <p:clrMapOvr>
    <a:masterClrMapping/>
  </p:clrMapOvr>
  <p:transition advTm="60000">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black">
          <a:xfrm>
            <a:off x="3918858" y="2558143"/>
            <a:ext cx="1596564" cy="1984827"/>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a:endParaRPr lang="en-US" dirty="0" smtClean="0">
              <a:solidFill>
                <a:schemeClr val="tx1"/>
              </a:solidFill>
              <a:latin typeface="Segoe" pitchFamily="34" charset="0"/>
            </a:endParaRPr>
          </a:p>
        </p:txBody>
      </p:sp>
      <p:sp>
        <p:nvSpPr>
          <p:cNvPr id="470018" name="Rectangle 2"/>
          <p:cNvSpPr>
            <a:spLocks noChangeArrowheads="1"/>
          </p:cNvSpPr>
          <p:nvPr/>
        </p:nvSpPr>
        <p:spPr bwMode="invGray">
          <a:xfrm>
            <a:off x="0" y="1959438"/>
            <a:ext cx="9144000" cy="482374"/>
          </a:xfrm>
          <a:prstGeom prst="rect">
            <a:avLst/>
          </a:prstGeom>
          <a:gradFill rotWithShape="1">
            <a:gsLst>
              <a:gs pos="0">
                <a:schemeClr val="bg2">
                  <a:alpha val="39999"/>
                </a:schemeClr>
              </a:gs>
              <a:gs pos="100000">
                <a:schemeClr val="bg2">
                  <a:gamma/>
                  <a:tint val="0"/>
                  <a:invGamma/>
                  <a:alpha val="0"/>
                </a:schemeClr>
              </a:gs>
            </a:gsLst>
            <a:lin ang="0" scaled="1"/>
          </a:gradFill>
          <a:ln w="12700" algn="ctr">
            <a:noFill/>
            <a:miter lim="800000"/>
            <a:headEnd type="none" w="sm" len="sm"/>
            <a:tailEnd type="none" w="sm" len="sm"/>
          </a:ln>
          <a:effectLst/>
        </p:spPr>
        <p:txBody>
          <a:bodyPr wrap="none" bIns="91440" anchor="b"/>
          <a:lstStyle/>
          <a:p>
            <a:pPr marL="381000" lvl="2" indent="-381000" algn="ctr" defTabSz="911225">
              <a:lnSpc>
                <a:spcPct val="90000"/>
              </a:lnSpc>
              <a:spcBef>
                <a:spcPts val="1163"/>
              </a:spcBef>
              <a:buClr>
                <a:schemeClr val="tx2"/>
              </a:buClr>
              <a:buSzPct val="95000"/>
              <a:defRPr/>
            </a:pPr>
            <a:r>
              <a:rPr lang="en-US" sz="2700" dirty="0" smtClean="0">
                <a:latin typeface="+mn-lt"/>
                <a:cs typeface="+mn-cs"/>
              </a:rPr>
              <a:t>July MSDN magazine article on this topic</a:t>
            </a:r>
            <a:endParaRPr lang="en-US" sz="2700" dirty="0">
              <a:latin typeface="+mn-lt"/>
              <a:cs typeface="+mn-cs"/>
            </a:endParaRPr>
          </a:p>
        </p:txBody>
      </p:sp>
      <p:sp>
        <p:nvSpPr>
          <p:cNvPr id="470019" name="Rectangle 3"/>
          <p:cNvSpPr>
            <a:spLocks noGrp="1" noChangeArrowheads="1"/>
          </p:cNvSpPr>
          <p:nvPr>
            <p:ph type="title"/>
          </p:nvPr>
        </p:nvSpPr>
        <p:spPr>
          <a:xfrm>
            <a:off x="382588" y="228600"/>
            <a:ext cx="8380412" cy="623888"/>
          </a:xfrm>
        </p:spPr>
        <p:txBody>
          <a:bodyPr/>
          <a:lstStyle/>
          <a:p>
            <a:pPr defTabSz="912777">
              <a:defRPr/>
            </a:pPr>
            <a:r>
              <a:rPr/>
              <a:t>Resources</a:t>
            </a:r>
          </a:p>
        </p:txBody>
      </p:sp>
      <p:sp>
        <p:nvSpPr>
          <p:cNvPr id="470021" name="Rectangle 5"/>
          <p:cNvSpPr>
            <a:spLocks noChangeArrowheads="1"/>
          </p:cNvSpPr>
          <p:nvPr/>
        </p:nvSpPr>
        <p:spPr bwMode="invGray">
          <a:xfrm>
            <a:off x="0" y="1400175"/>
            <a:ext cx="9144000" cy="484188"/>
          </a:xfrm>
          <a:prstGeom prst="rect">
            <a:avLst/>
          </a:prstGeom>
          <a:gradFill rotWithShape="1">
            <a:gsLst>
              <a:gs pos="0">
                <a:schemeClr val="bg2">
                  <a:alpha val="39999"/>
                </a:schemeClr>
              </a:gs>
              <a:gs pos="100000">
                <a:schemeClr val="bg2">
                  <a:gamma/>
                  <a:tint val="0"/>
                  <a:invGamma/>
                  <a:alpha val="0"/>
                </a:schemeClr>
              </a:gs>
            </a:gsLst>
            <a:lin ang="0" scaled="1"/>
          </a:gradFill>
          <a:ln w="12700" algn="ctr">
            <a:noFill/>
            <a:miter lim="800000"/>
            <a:headEnd type="none" w="sm" len="sm"/>
            <a:tailEnd type="none" w="sm" len="sm"/>
          </a:ln>
          <a:effectLst/>
        </p:spPr>
        <p:txBody>
          <a:bodyPr wrap="none" anchor="ctr"/>
          <a:lstStyle/>
          <a:p>
            <a:pPr lvl="1" indent="-457200" algn="ctr">
              <a:lnSpc>
                <a:spcPct val="90000"/>
              </a:lnSpc>
              <a:spcBef>
                <a:spcPct val="30000"/>
              </a:spcBef>
              <a:buClr>
                <a:schemeClr val="tx2"/>
              </a:buClr>
              <a:buFont typeface="Wingdings 2" pitchFamily="18" charset="2"/>
              <a:buNone/>
              <a:defRPr/>
            </a:pPr>
            <a:r>
              <a:rPr lang="en-US" sz="2700" dirty="0">
                <a:solidFill>
                  <a:schemeClr val="accent1"/>
                </a:solidFill>
                <a:latin typeface="Segoe Semibold" pitchFamily="34" charset="0"/>
                <a:cs typeface="+mn-cs"/>
                <a:hlinkClick r:id="rId3"/>
              </a:rPr>
              <a:t>http://www.danielmoth.com/Blog</a:t>
            </a:r>
            <a:r>
              <a:rPr lang="en-US" sz="2000" dirty="0">
                <a:solidFill>
                  <a:schemeClr val="accent1"/>
                </a:solidFill>
                <a:latin typeface="Segoe Semibold" pitchFamily="34" charset="0"/>
                <a:cs typeface="+mn-cs"/>
              </a:rPr>
              <a:t> </a:t>
            </a:r>
          </a:p>
        </p:txBody>
      </p:sp>
      <p:sp>
        <p:nvSpPr>
          <p:cNvPr id="6" name="Rectangle 2"/>
          <p:cNvSpPr>
            <a:spLocks noChangeArrowheads="1"/>
          </p:cNvSpPr>
          <p:nvPr/>
        </p:nvSpPr>
        <p:spPr bwMode="invGray">
          <a:xfrm>
            <a:off x="381000" y="4551467"/>
            <a:ext cx="8418513" cy="1590675"/>
          </a:xfrm>
          <a:prstGeom prst="rect">
            <a:avLst/>
          </a:prstGeom>
          <a:gradFill rotWithShape="1">
            <a:gsLst>
              <a:gs pos="0">
                <a:schemeClr val="bg2">
                  <a:alpha val="39999"/>
                </a:schemeClr>
              </a:gs>
              <a:gs pos="100000">
                <a:schemeClr val="bg2">
                  <a:gamma/>
                  <a:tint val="0"/>
                  <a:invGamma/>
                  <a:alpha val="0"/>
                </a:schemeClr>
              </a:gs>
            </a:gsLst>
            <a:lin ang="0" scaled="1"/>
          </a:gradFill>
          <a:ln w="12700" algn="ctr">
            <a:noFill/>
            <a:miter lim="800000"/>
            <a:headEnd type="none" w="sm" len="sm"/>
            <a:tailEnd type="none" w="sm" len="sm"/>
          </a:ln>
          <a:effectLst/>
        </p:spPr>
        <p:txBody>
          <a:bodyPr wrap="none" lIns="0" rIns="0" bIns="91440" anchor="b"/>
          <a:lstStyle/>
          <a:p>
            <a:pPr marL="381000" lvl="2" indent="-381000" algn="ctr" defTabSz="911225">
              <a:lnSpc>
                <a:spcPct val="90000"/>
              </a:lnSpc>
              <a:spcBef>
                <a:spcPts val="1163"/>
              </a:spcBef>
              <a:buClr>
                <a:schemeClr val="tx2"/>
              </a:buClr>
              <a:buSzPct val="95000"/>
              <a:defRPr/>
            </a:pPr>
            <a:r>
              <a:rPr lang="en-US" sz="2700" dirty="0">
                <a:latin typeface="+mn-lt"/>
                <a:cs typeface="+mn-cs"/>
              </a:rPr>
              <a:t>Book from Microsoft Press</a:t>
            </a:r>
            <a:endParaRPr lang="en-US" sz="2700" i="1" dirty="0">
              <a:latin typeface="+mn-lt"/>
              <a:cs typeface="+mn-cs"/>
            </a:endParaRPr>
          </a:p>
          <a:p>
            <a:pPr marL="381000" lvl="2" indent="-381000" algn="ctr" defTabSz="911225">
              <a:lnSpc>
                <a:spcPct val="90000"/>
              </a:lnSpc>
              <a:spcBef>
                <a:spcPts val="1163"/>
              </a:spcBef>
              <a:buClr>
                <a:schemeClr val="tx2"/>
              </a:buClr>
              <a:buSzPct val="95000"/>
              <a:defRPr/>
            </a:pPr>
            <a:r>
              <a:rPr lang="en-US" sz="2700" i="1" dirty="0" smtClean="0">
                <a:latin typeface="+mn-lt"/>
                <a:cs typeface="+mn-cs"/>
              </a:rPr>
              <a:t>Mobile </a:t>
            </a:r>
            <a:r>
              <a:rPr lang="en-US" sz="2700" i="1" dirty="0">
                <a:latin typeface="+mn-lt"/>
                <a:cs typeface="+mn-cs"/>
              </a:rPr>
              <a:t>Development </a:t>
            </a:r>
            <a:r>
              <a:rPr lang="en-US" sz="2700" i="1" dirty="0" smtClean="0">
                <a:latin typeface="+mn-lt"/>
                <a:cs typeface="+mn-cs"/>
              </a:rPr>
              <a:t>Handbook</a:t>
            </a:r>
            <a:endParaRPr lang="en-US" sz="2700" i="1" dirty="0">
              <a:latin typeface="+mn-lt"/>
              <a:cs typeface="+mn-cs"/>
            </a:endParaRPr>
          </a:p>
          <a:p>
            <a:pPr marL="381000" lvl="2" indent="-381000" algn="ctr" defTabSz="911225">
              <a:lnSpc>
                <a:spcPct val="90000"/>
              </a:lnSpc>
              <a:spcBef>
                <a:spcPts val="1163"/>
              </a:spcBef>
              <a:buClr>
                <a:schemeClr val="tx2"/>
              </a:buClr>
              <a:buSzPct val="95000"/>
              <a:defRPr/>
            </a:pPr>
            <a:r>
              <a:rPr lang="en-US" sz="2700" dirty="0" smtClean="0">
                <a:latin typeface="+mn-lt"/>
                <a:cs typeface="+mn-cs"/>
              </a:rPr>
              <a:t>co-authored with </a:t>
            </a:r>
            <a:r>
              <a:rPr lang="en-US" sz="2700" dirty="0">
                <a:latin typeface="+mn-lt"/>
                <a:cs typeface="+mn-cs"/>
              </a:rPr>
              <a:t>Peter </a:t>
            </a:r>
            <a:r>
              <a:rPr lang="en-US" sz="2700" dirty="0" smtClean="0">
                <a:latin typeface="+mn-lt"/>
                <a:cs typeface="+mn-cs"/>
              </a:rPr>
              <a:t>Foot and </a:t>
            </a:r>
            <a:r>
              <a:rPr lang="en-US" sz="2700" dirty="0">
                <a:latin typeface="+mn-lt"/>
                <a:cs typeface="+mn-cs"/>
              </a:rPr>
              <a:t>Andy </a:t>
            </a:r>
            <a:r>
              <a:rPr lang="en-US" sz="2700" dirty="0" err="1">
                <a:latin typeface="+mn-lt"/>
                <a:cs typeface="+mn-cs"/>
              </a:rPr>
              <a:t>Wigley</a:t>
            </a:r>
            <a:endParaRPr lang="en-US" sz="2700" dirty="0">
              <a:latin typeface="+mn-lt"/>
              <a:cs typeface="+mn-cs"/>
            </a:endParaRPr>
          </a:p>
        </p:txBody>
      </p:sp>
      <p:pic>
        <p:nvPicPr>
          <p:cNvPr id="7" name="Picture 6" descr="0735623589..jpg"/>
          <p:cNvPicPr>
            <a:picLocks noChangeAspect="1"/>
          </p:cNvPicPr>
          <p:nvPr/>
        </p:nvPicPr>
        <p:blipFill>
          <a:blip r:embed="rId4"/>
          <a:srcRect l="9162" r="8857"/>
          <a:stretch>
            <a:fillRect/>
          </a:stretch>
        </p:blipFill>
        <p:spPr>
          <a:xfrm>
            <a:off x="3753754" y="2444514"/>
            <a:ext cx="1614182" cy="1968972"/>
          </a:xfrm>
          <a:prstGeom prst="rect">
            <a:avLst/>
          </a:prstGeom>
        </p:spPr>
      </p:pic>
    </p:spTree>
  </p:cSld>
  <p:clrMapOvr>
    <a:masterClrMapping/>
  </p:clrMapOvr>
  <p:transition advTm="30000">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7970" name="Picture 2" descr="Q &amp; A gold 2"/>
          <p:cNvPicPr>
            <a:picLocks noChangeAspect="1" noChangeArrowheads="1"/>
          </p:cNvPicPr>
          <p:nvPr/>
        </p:nvPicPr>
        <p:blipFill>
          <a:blip r:embed="rId3"/>
          <a:srcRect/>
          <a:stretch>
            <a:fillRect/>
          </a:stretch>
        </p:blipFill>
        <p:spPr bwMode="auto">
          <a:xfrm>
            <a:off x="3209925" y="2743200"/>
            <a:ext cx="2724150" cy="1371600"/>
          </a:xfrm>
          <a:prstGeom prst="rect">
            <a:avLst/>
          </a:prstGeom>
          <a:noFill/>
          <a:ln w="9525">
            <a:noFill/>
            <a:miter lim="800000"/>
            <a:headEnd/>
            <a:tailEnd/>
          </a:ln>
          <a:effectLst>
            <a:outerShdw dist="12700" algn="ctr" rotWithShape="0">
              <a:srgbClr val="808080">
                <a:alpha val="50000"/>
              </a:srgbClr>
            </a:outerShdw>
          </a:effectLst>
        </p:spPr>
      </p:pic>
    </p:spTree>
  </p:cSld>
  <p:clrMapOvr>
    <a:masterClrMapping/>
  </p:clrMapOvr>
  <p:transition advTm="30000">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Microsoft logo and tagline"/>
          <p:cNvPicPr>
            <a:picLocks noChangeAspect="1" noChangeArrowheads="1"/>
          </p:cNvPicPr>
          <p:nvPr/>
        </p:nvPicPr>
        <p:blipFill>
          <a:blip r:embed="rId3"/>
          <a:srcRect/>
          <a:stretch>
            <a:fillRect/>
          </a:stretch>
        </p:blipFill>
        <p:spPr bwMode="black">
          <a:xfrm>
            <a:off x="1601788" y="2787650"/>
            <a:ext cx="5940425" cy="12827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6" descr="MSB small business Roy Felix men working laptop smiling"/>
          <p:cNvPicPr>
            <a:picLocks noChangeAspect="1" noChangeArrowheads="1"/>
          </p:cNvPicPr>
          <p:nvPr/>
        </p:nvPicPr>
        <p:blipFill>
          <a:blip r:embed="rId3"/>
          <a:srcRect r="4385"/>
          <a:stretch>
            <a:fillRect/>
          </a:stretch>
        </p:blipFill>
        <p:spPr bwMode="auto">
          <a:xfrm>
            <a:off x="4971290" y="494806"/>
            <a:ext cx="4152900" cy="5278438"/>
          </a:xfrm>
          <a:prstGeom prst="rect">
            <a:avLst/>
          </a:prstGeom>
          <a:noFill/>
          <a:ln w="9525">
            <a:noFill/>
            <a:miter lim="800000"/>
            <a:headEnd/>
            <a:tailEnd/>
          </a:ln>
        </p:spPr>
      </p:pic>
      <p:sp>
        <p:nvSpPr>
          <p:cNvPr id="442375" name="AutoShape 7"/>
          <p:cNvSpPr>
            <a:spLocks noChangeArrowheads="1"/>
          </p:cNvSpPr>
          <p:nvPr/>
        </p:nvSpPr>
        <p:spPr bwMode="auto">
          <a:xfrm>
            <a:off x="297073" y="1032660"/>
            <a:ext cx="8366125" cy="863600"/>
          </a:xfrm>
          <a:prstGeom prst="roundRect">
            <a:avLst>
              <a:gd name="adj" fmla="val 16667"/>
            </a:avLst>
          </a:prstGeom>
          <a:gradFill rotWithShape="1">
            <a:gsLst>
              <a:gs pos="0">
                <a:schemeClr val="bg2">
                  <a:alpha val="39999"/>
                </a:schemeClr>
              </a:gs>
              <a:gs pos="100000">
                <a:schemeClr val="bg2">
                  <a:gamma/>
                  <a:tint val="0"/>
                  <a:invGamma/>
                  <a:alpha val="0"/>
                </a:schemeClr>
              </a:gs>
            </a:gsLst>
            <a:lin ang="0" scaled="1"/>
          </a:gradFill>
          <a:ln w="12700" algn="ctr">
            <a:noFill/>
            <a:round/>
            <a:headEnd/>
            <a:tailEnd/>
          </a:ln>
          <a:effectLst/>
        </p:spPr>
        <p:txBody>
          <a:bodyPr wrap="none" lIns="1005840" anchor="ctr"/>
          <a:lstStyle/>
          <a:p>
            <a:pPr>
              <a:lnSpc>
                <a:spcPct val="85000"/>
              </a:lnSpc>
              <a:spcBef>
                <a:spcPct val="20000"/>
              </a:spcBef>
              <a:defRPr/>
            </a:pPr>
            <a:r>
              <a:rPr lang="en-GB" sz="2000" b="1" dirty="0">
                <a:latin typeface="Segoe Semibold" pitchFamily="34" charset="0"/>
                <a:cs typeface="+mn-cs"/>
              </a:rPr>
              <a:t>Enlarge your market</a:t>
            </a:r>
            <a:endParaRPr lang="en-US" sz="2000" b="1" dirty="0">
              <a:latin typeface="Segoe Semibold" pitchFamily="34" charset="0"/>
              <a:cs typeface="+mn-cs"/>
            </a:endParaRPr>
          </a:p>
        </p:txBody>
      </p:sp>
      <p:sp>
        <p:nvSpPr>
          <p:cNvPr id="442376" name="AutoShape 8"/>
          <p:cNvSpPr>
            <a:spLocks noChangeArrowheads="1"/>
          </p:cNvSpPr>
          <p:nvPr/>
        </p:nvSpPr>
        <p:spPr bwMode="auto">
          <a:xfrm>
            <a:off x="297073" y="1912135"/>
            <a:ext cx="8366125" cy="863600"/>
          </a:xfrm>
          <a:prstGeom prst="roundRect">
            <a:avLst>
              <a:gd name="adj" fmla="val 16667"/>
            </a:avLst>
          </a:prstGeom>
          <a:gradFill rotWithShape="1">
            <a:gsLst>
              <a:gs pos="0">
                <a:schemeClr val="bg2">
                  <a:alpha val="39999"/>
                </a:schemeClr>
              </a:gs>
              <a:gs pos="100000">
                <a:schemeClr val="bg2">
                  <a:gamma/>
                  <a:tint val="0"/>
                  <a:invGamma/>
                  <a:alpha val="0"/>
                </a:schemeClr>
              </a:gs>
            </a:gsLst>
            <a:lin ang="0" scaled="1"/>
          </a:gradFill>
          <a:ln w="12700" algn="ctr">
            <a:noFill/>
            <a:round/>
            <a:headEnd/>
            <a:tailEnd/>
          </a:ln>
          <a:effectLst/>
        </p:spPr>
        <p:txBody>
          <a:bodyPr wrap="none" lIns="1005840" anchor="ctr"/>
          <a:lstStyle/>
          <a:p>
            <a:pPr>
              <a:lnSpc>
                <a:spcPct val="85000"/>
              </a:lnSpc>
              <a:spcBef>
                <a:spcPct val="20000"/>
              </a:spcBef>
              <a:defRPr/>
            </a:pPr>
            <a:r>
              <a:rPr lang="en-GB" sz="2000" b="1" dirty="0">
                <a:latin typeface="Segoe Semibold" pitchFamily="34" charset="0"/>
                <a:cs typeface="+mn-cs"/>
              </a:rPr>
              <a:t>Kick-start projects by leveraging existing biz logic</a:t>
            </a:r>
            <a:endParaRPr lang="en-US" sz="2000" b="1" dirty="0">
              <a:latin typeface="Segoe Semibold" pitchFamily="34" charset="0"/>
              <a:cs typeface="+mn-cs"/>
            </a:endParaRPr>
          </a:p>
        </p:txBody>
      </p:sp>
      <p:sp>
        <p:nvSpPr>
          <p:cNvPr id="442377" name="AutoShape 9"/>
          <p:cNvSpPr>
            <a:spLocks noChangeArrowheads="1"/>
          </p:cNvSpPr>
          <p:nvPr/>
        </p:nvSpPr>
        <p:spPr bwMode="auto">
          <a:xfrm>
            <a:off x="297073" y="2793198"/>
            <a:ext cx="8366125" cy="863600"/>
          </a:xfrm>
          <a:prstGeom prst="roundRect">
            <a:avLst>
              <a:gd name="adj" fmla="val 16667"/>
            </a:avLst>
          </a:prstGeom>
          <a:gradFill rotWithShape="1">
            <a:gsLst>
              <a:gs pos="0">
                <a:schemeClr val="bg2">
                  <a:alpha val="39999"/>
                </a:schemeClr>
              </a:gs>
              <a:gs pos="100000">
                <a:schemeClr val="bg2">
                  <a:gamma/>
                  <a:tint val="0"/>
                  <a:invGamma/>
                  <a:alpha val="0"/>
                </a:schemeClr>
              </a:gs>
            </a:gsLst>
            <a:lin ang="0" scaled="1"/>
          </a:gradFill>
          <a:ln w="12700" algn="ctr">
            <a:noFill/>
            <a:round/>
            <a:headEnd/>
            <a:tailEnd/>
          </a:ln>
          <a:effectLst/>
        </p:spPr>
        <p:txBody>
          <a:bodyPr wrap="none" lIns="1005840" anchor="ctr"/>
          <a:lstStyle/>
          <a:p>
            <a:pPr>
              <a:lnSpc>
                <a:spcPct val="85000"/>
              </a:lnSpc>
              <a:spcBef>
                <a:spcPct val="20000"/>
              </a:spcBef>
              <a:defRPr/>
            </a:pPr>
            <a:r>
              <a:rPr lang="en-GB" sz="2000" b="1" dirty="0">
                <a:latin typeface="Segoe Semibold" pitchFamily="34" charset="0"/>
                <a:cs typeface="+mn-cs"/>
              </a:rPr>
              <a:t>Get an edge over competitors</a:t>
            </a:r>
            <a:endParaRPr lang="en-US" sz="2000" b="1" dirty="0">
              <a:latin typeface="Segoe Semibold" pitchFamily="34" charset="0"/>
              <a:cs typeface="+mn-cs"/>
            </a:endParaRPr>
          </a:p>
        </p:txBody>
      </p:sp>
      <p:sp>
        <p:nvSpPr>
          <p:cNvPr id="442378" name="AutoShape 10"/>
          <p:cNvSpPr>
            <a:spLocks noChangeArrowheads="1"/>
          </p:cNvSpPr>
          <p:nvPr/>
        </p:nvSpPr>
        <p:spPr bwMode="auto">
          <a:xfrm>
            <a:off x="297073" y="3674260"/>
            <a:ext cx="8366125" cy="863600"/>
          </a:xfrm>
          <a:prstGeom prst="roundRect">
            <a:avLst>
              <a:gd name="adj" fmla="val 16667"/>
            </a:avLst>
          </a:prstGeom>
          <a:gradFill rotWithShape="1">
            <a:gsLst>
              <a:gs pos="0">
                <a:schemeClr val="bg2">
                  <a:alpha val="39999"/>
                </a:schemeClr>
              </a:gs>
              <a:gs pos="100000">
                <a:schemeClr val="bg2">
                  <a:gamma/>
                  <a:tint val="0"/>
                  <a:invGamma/>
                  <a:alpha val="0"/>
                </a:schemeClr>
              </a:gs>
            </a:gsLst>
            <a:lin ang="0" scaled="1"/>
          </a:gradFill>
          <a:ln w="12700" algn="ctr">
            <a:noFill/>
            <a:round/>
            <a:headEnd/>
            <a:tailEnd/>
          </a:ln>
          <a:effectLst/>
        </p:spPr>
        <p:txBody>
          <a:bodyPr wrap="none" lIns="1005840" anchor="ctr"/>
          <a:lstStyle/>
          <a:p>
            <a:pPr>
              <a:lnSpc>
                <a:spcPct val="85000"/>
              </a:lnSpc>
              <a:spcBef>
                <a:spcPct val="20000"/>
              </a:spcBef>
              <a:defRPr/>
            </a:pPr>
            <a:r>
              <a:rPr lang="en-GB" sz="2000" b="1" dirty="0">
                <a:latin typeface="Segoe Semibold" pitchFamily="34" charset="0"/>
                <a:cs typeface="+mn-cs"/>
              </a:rPr>
              <a:t>Impress your manager!</a:t>
            </a:r>
            <a:endParaRPr lang="en-US" sz="2000" b="1" dirty="0">
              <a:latin typeface="Segoe Semibold" pitchFamily="34" charset="0"/>
              <a:cs typeface="+mn-cs"/>
            </a:endParaRPr>
          </a:p>
        </p:txBody>
      </p:sp>
      <p:sp>
        <p:nvSpPr>
          <p:cNvPr id="442379" name="AutoShape 11"/>
          <p:cNvSpPr>
            <a:spLocks noChangeArrowheads="1"/>
          </p:cNvSpPr>
          <p:nvPr/>
        </p:nvSpPr>
        <p:spPr bwMode="auto">
          <a:xfrm>
            <a:off x="297073" y="5436385"/>
            <a:ext cx="8366125" cy="863600"/>
          </a:xfrm>
          <a:prstGeom prst="roundRect">
            <a:avLst>
              <a:gd name="adj" fmla="val 16667"/>
            </a:avLst>
          </a:prstGeom>
          <a:gradFill rotWithShape="1">
            <a:gsLst>
              <a:gs pos="0">
                <a:schemeClr val="bg2">
                  <a:alpha val="39999"/>
                </a:schemeClr>
              </a:gs>
              <a:gs pos="100000">
                <a:schemeClr val="bg2">
                  <a:gamma/>
                  <a:tint val="0"/>
                  <a:invGamma/>
                  <a:alpha val="0"/>
                </a:schemeClr>
              </a:gs>
            </a:gsLst>
            <a:lin ang="0" scaled="1"/>
          </a:gradFill>
          <a:ln w="12700" algn="ctr">
            <a:noFill/>
            <a:round/>
            <a:headEnd/>
            <a:tailEnd/>
          </a:ln>
          <a:effectLst/>
        </p:spPr>
        <p:txBody>
          <a:bodyPr wrap="none" lIns="1005840" anchor="ctr"/>
          <a:lstStyle/>
          <a:p>
            <a:pPr>
              <a:lnSpc>
                <a:spcPct val="85000"/>
              </a:lnSpc>
              <a:spcBef>
                <a:spcPct val="20000"/>
              </a:spcBef>
              <a:defRPr/>
            </a:pPr>
            <a:r>
              <a:rPr lang="en-GB" sz="2000" b="1" dirty="0">
                <a:latin typeface="Segoe Semibold" pitchFamily="34" charset="0"/>
                <a:cs typeface="+mn-cs"/>
              </a:rPr>
              <a:t>Use PC tools against your code to improve </a:t>
            </a:r>
            <a:br>
              <a:rPr lang="en-GB" sz="2000" b="1" dirty="0">
                <a:latin typeface="Segoe Semibold" pitchFamily="34" charset="0"/>
                <a:cs typeface="+mn-cs"/>
              </a:rPr>
            </a:br>
            <a:r>
              <a:rPr lang="en-GB" sz="2000" b="1" dirty="0" smtClean="0">
                <a:latin typeface="Segoe Semibold" pitchFamily="34" charset="0"/>
                <a:cs typeface="+mn-cs"/>
              </a:rPr>
              <a:t>device development</a:t>
            </a:r>
            <a:endParaRPr lang="en-US" sz="2000" b="1" dirty="0">
              <a:latin typeface="Segoe Semibold" pitchFamily="34" charset="0"/>
              <a:cs typeface="+mn-cs"/>
            </a:endParaRPr>
          </a:p>
        </p:txBody>
      </p:sp>
      <p:sp>
        <p:nvSpPr>
          <p:cNvPr id="442380" name="AutoShape 12"/>
          <p:cNvSpPr>
            <a:spLocks noChangeArrowheads="1"/>
          </p:cNvSpPr>
          <p:nvPr/>
        </p:nvSpPr>
        <p:spPr bwMode="auto">
          <a:xfrm>
            <a:off x="297073" y="4555323"/>
            <a:ext cx="8366125" cy="863600"/>
          </a:xfrm>
          <a:prstGeom prst="roundRect">
            <a:avLst>
              <a:gd name="adj" fmla="val 16667"/>
            </a:avLst>
          </a:prstGeom>
          <a:gradFill rotWithShape="1">
            <a:gsLst>
              <a:gs pos="0">
                <a:schemeClr val="bg2">
                  <a:alpha val="39999"/>
                </a:schemeClr>
              </a:gs>
              <a:gs pos="100000">
                <a:schemeClr val="bg2">
                  <a:gamma/>
                  <a:tint val="0"/>
                  <a:invGamma/>
                  <a:alpha val="0"/>
                </a:schemeClr>
              </a:gs>
            </a:gsLst>
            <a:lin ang="0" scaled="1"/>
          </a:gradFill>
          <a:ln w="12700" algn="ctr">
            <a:noFill/>
            <a:round/>
            <a:headEnd/>
            <a:tailEnd/>
          </a:ln>
          <a:effectLst/>
        </p:spPr>
        <p:txBody>
          <a:bodyPr wrap="none" lIns="1005840" anchor="ctr"/>
          <a:lstStyle/>
          <a:p>
            <a:pPr>
              <a:lnSpc>
                <a:spcPct val="85000"/>
              </a:lnSpc>
              <a:spcBef>
                <a:spcPct val="20000"/>
              </a:spcBef>
              <a:defRPr/>
            </a:pPr>
            <a:r>
              <a:rPr lang="en-GB" sz="2000" b="1" dirty="0">
                <a:latin typeface="Segoe Semibold" pitchFamily="34" charset="0"/>
                <a:cs typeface="+mn-cs"/>
              </a:rPr>
              <a:t>Same principles for cross-device code</a:t>
            </a:r>
            <a:endParaRPr lang="en-US" sz="2000" b="1" dirty="0">
              <a:latin typeface="Segoe Semibold" pitchFamily="34" charset="0"/>
              <a:cs typeface="+mn-cs"/>
            </a:endParaRPr>
          </a:p>
        </p:txBody>
      </p:sp>
      <p:sp>
        <p:nvSpPr>
          <p:cNvPr id="442374" name="Rectangle 6"/>
          <p:cNvSpPr>
            <a:spLocks noGrp="1" noChangeArrowheads="1"/>
          </p:cNvSpPr>
          <p:nvPr>
            <p:ph type="title"/>
          </p:nvPr>
        </p:nvSpPr>
        <p:spPr/>
        <p:txBody>
          <a:bodyPr/>
          <a:lstStyle/>
          <a:p>
            <a:r>
              <a:rPr lang="en-GB" smtClean="0"/>
              <a:t>Why Do I Care?</a:t>
            </a:r>
            <a:endParaRPr lang="en-GB"/>
          </a:p>
        </p:txBody>
      </p:sp>
      <p:pic>
        <p:nvPicPr>
          <p:cNvPr id="15370" name="Picture 19" descr="green-arrows-4"/>
          <p:cNvPicPr>
            <a:picLocks noChangeAspect="1" noChangeArrowheads="1"/>
          </p:cNvPicPr>
          <p:nvPr/>
        </p:nvPicPr>
        <p:blipFill>
          <a:blip r:embed="rId4"/>
          <a:srcRect/>
          <a:stretch>
            <a:fillRect/>
          </a:stretch>
        </p:blipFill>
        <p:spPr bwMode="auto">
          <a:xfrm>
            <a:off x="388200" y="1119116"/>
            <a:ext cx="967229" cy="722861"/>
          </a:xfrm>
          <a:prstGeom prst="rect">
            <a:avLst/>
          </a:prstGeom>
          <a:noFill/>
          <a:ln w="9525">
            <a:noFill/>
            <a:miter lim="800000"/>
            <a:headEnd/>
            <a:tailEnd/>
          </a:ln>
        </p:spPr>
      </p:pic>
      <p:pic>
        <p:nvPicPr>
          <p:cNvPr id="15371" name="Picture 18" descr="MSN icon messenger inactive"/>
          <p:cNvPicPr>
            <a:picLocks noChangeAspect="1" noChangeArrowheads="1"/>
          </p:cNvPicPr>
          <p:nvPr/>
        </p:nvPicPr>
        <p:blipFill>
          <a:blip r:embed="rId5"/>
          <a:srcRect/>
          <a:stretch>
            <a:fillRect/>
          </a:stretch>
        </p:blipFill>
        <p:spPr bwMode="auto">
          <a:xfrm>
            <a:off x="622511" y="1215223"/>
            <a:ext cx="434975" cy="711200"/>
          </a:xfrm>
          <a:prstGeom prst="rect">
            <a:avLst/>
          </a:prstGeom>
          <a:noFill/>
          <a:ln w="9525">
            <a:noFill/>
            <a:miter lim="800000"/>
            <a:headEnd/>
            <a:tailEnd/>
          </a:ln>
        </p:spPr>
      </p:pic>
      <p:pic>
        <p:nvPicPr>
          <p:cNvPr id="15372" name="Picture 20" descr="developer Tools toolbox"/>
          <p:cNvPicPr>
            <a:picLocks noChangeAspect="1" noChangeArrowheads="1"/>
          </p:cNvPicPr>
          <p:nvPr/>
        </p:nvPicPr>
        <p:blipFill>
          <a:blip r:embed="rId6"/>
          <a:srcRect/>
          <a:stretch>
            <a:fillRect/>
          </a:stretch>
        </p:blipFill>
        <p:spPr bwMode="auto">
          <a:xfrm>
            <a:off x="401848" y="5480835"/>
            <a:ext cx="538163" cy="809625"/>
          </a:xfrm>
          <a:prstGeom prst="rect">
            <a:avLst/>
          </a:prstGeom>
          <a:noFill/>
          <a:ln w="9525">
            <a:noFill/>
            <a:miter lim="800000"/>
            <a:headEnd/>
            <a:tailEnd/>
          </a:ln>
        </p:spPr>
      </p:pic>
      <p:pic>
        <p:nvPicPr>
          <p:cNvPr id="15373" name="Picture 21" descr="Connecting systems icon"/>
          <p:cNvPicPr>
            <a:picLocks noChangeAspect="1" noChangeArrowheads="1"/>
          </p:cNvPicPr>
          <p:nvPr/>
        </p:nvPicPr>
        <p:blipFill>
          <a:blip r:embed="rId7"/>
          <a:srcRect/>
          <a:stretch>
            <a:fillRect/>
          </a:stretch>
        </p:blipFill>
        <p:spPr bwMode="auto">
          <a:xfrm>
            <a:off x="233573" y="1793073"/>
            <a:ext cx="1131888" cy="1131887"/>
          </a:xfrm>
          <a:prstGeom prst="rect">
            <a:avLst/>
          </a:prstGeom>
          <a:noFill/>
          <a:ln w="9525">
            <a:noFill/>
            <a:miter lim="800000"/>
            <a:headEnd/>
            <a:tailEnd/>
          </a:ln>
        </p:spPr>
      </p:pic>
      <p:pic>
        <p:nvPicPr>
          <p:cNvPr id="15374" name="Picture 24" descr="Metallic edge Sky Blue Radial Ovals Large"/>
          <p:cNvPicPr>
            <a:picLocks noChangeAspect="1" noChangeArrowheads="1"/>
          </p:cNvPicPr>
          <p:nvPr/>
        </p:nvPicPr>
        <p:blipFill>
          <a:blip r:embed="rId8"/>
          <a:srcRect/>
          <a:stretch>
            <a:fillRect/>
          </a:stretch>
        </p:blipFill>
        <p:spPr bwMode="auto">
          <a:xfrm>
            <a:off x="463761" y="3118635"/>
            <a:ext cx="703262" cy="373063"/>
          </a:xfrm>
          <a:prstGeom prst="rect">
            <a:avLst/>
          </a:prstGeom>
          <a:noFill/>
          <a:ln w="9525">
            <a:noFill/>
            <a:miter lim="800000"/>
            <a:headEnd/>
            <a:tailEnd/>
          </a:ln>
        </p:spPr>
      </p:pic>
      <p:pic>
        <p:nvPicPr>
          <p:cNvPr id="15375" name="Picture 23" descr="user business user woman"/>
          <p:cNvPicPr>
            <a:picLocks noChangeAspect="1" noChangeArrowheads="1"/>
          </p:cNvPicPr>
          <p:nvPr/>
        </p:nvPicPr>
        <p:blipFill>
          <a:blip r:embed="rId9"/>
          <a:srcRect/>
          <a:stretch>
            <a:fillRect/>
          </a:stretch>
        </p:blipFill>
        <p:spPr bwMode="auto">
          <a:xfrm>
            <a:off x="862223" y="2880510"/>
            <a:ext cx="252413" cy="342900"/>
          </a:xfrm>
          <a:prstGeom prst="rect">
            <a:avLst/>
          </a:prstGeom>
          <a:noFill/>
          <a:ln w="9525">
            <a:noFill/>
            <a:miter lim="800000"/>
            <a:headEnd/>
            <a:tailEnd/>
          </a:ln>
        </p:spPr>
      </p:pic>
      <p:pic>
        <p:nvPicPr>
          <p:cNvPr id="15376" name="Picture 22" descr="user business casual man"/>
          <p:cNvPicPr>
            <a:picLocks noChangeAspect="1" noChangeArrowheads="1"/>
          </p:cNvPicPr>
          <p:nvPr/>
        </p:nvPicPr>
        <p:blipFill>
          <a:blip r:embed="rId10"/>
          <a:srcRect/>
          <a:stretch>
            <a:fillRect/>
          </a:stretch>
        </p:blipFill>
        <p:spPr bwMode="auto">
          <a:xfrm>
            <a:off x="430423" y="2983698"/>
            <a:ext cx="461963" cy="614362"/>
          </a:xfrm>
          <a:prstGeom prst="rect">
            <a:avLst/>
          </a:prstGeom>
          <a:noFill/>
          <a:ln w="9525">
            <a:noFill/>
            <a:miter lim="800000"/>
            <a:headEnd/>
            <a:tailEnd/>
          </a:ln>
        </p:spPr>
      </p:pic>
      <p:sp>
        <p:nvSpPr>
          <p:cNvPr id="442394" name="Oval 26"/>
          <p:cNvSpPr>
            <a:spLocks noChangeArrowheads="1"/>
          </p:cNvSpPr>
          <p:nvPr/>
        </p:nvSpPr>
        <p:spPr bwMode="auto">
          <a:xfrm>
            <a:off x="346286" y="4194960"/>
            <a:ext cx="839787" cy="347663"/>
          </a:xfrm>
          <a:prstGeom prst="ellipse">
            <a:avLst/>
          </a:prstGeom>
          <a:gradFill rotWithShape="1">
            <a:gsLst>
              <a:gs pos="0">
                <a:srgbClr val="CCFFFF">
                  <a:alpha val="70000"/>
                </a:srgbClr>
              </a:gs>
              <a:gs pos="100000">
                <a:srgbClr val="CCFFFF">
                  <a:gamma/>
                  <a:tint val="0"/>
                  <a:invGamma/>
                  <a:alpha val="0"/>
                </a:srgbClr>
              </a:gs>
            </a:gsLst>
            <a:path path="shape">
              <a:fillToRect l="50000" t="50000" r="50000" b="50000"/>
            </a:path>
          </a:gradFill>
          <a:ln w="12700" algn="ctr">
            <a:noFill/>
            <a:round/>
            <a:headEnd/>
            <a:tailEnd/>
          </a:ln>
          <a:effectLst/>
        </p:spPr>
        <p:txBody>
          <a:bodyPr wrap="none" anchor="ctr"/>
          <a:lstStyle/>
          <a:p>
            <a:pPr algn="ctr">
              <a:lnSpc>
                <a:spcPct val="85000"/>
              </a:lnSpc>
              <a:spcBef>
                <a:spcPct val="20000"/>
              </a:spcBef>
              <a:defRPr/>
            </a:pPr>
            <a:endParaRPr lang="en-GB">
              <a:effectLst>
                <a:outerShdw blurRad="38100" dist="38100" dir="2700000" algn="tl">
                  <a:srgbClr val="000000">
                    <a:alpha val="43137"/>
                  </a:srgbClr>
                </a:outerShdw>
              </a:effectLst>
              <a:latin typeface="Segoe Semibold" pitchFamily="34" charset="0"/>
              <a:cs typeface="+mn-cs"/>
            </a:endParaRPr>
          </a:p>
        </p:txBody>
      </p:sp>
      <p:pic>
        <p:nvPicPr>
          <p:cNvPr id="15378" name="Picture 25" descr="outline business man silhouette"/>
          <p:cNvPicPr>
            <a:picLocks noChangeAspect="1" noChangeArrowheads="1"/>
          </p:cNvPicPr>
          <p:nvPr/>
        </p:nvPicPr>
        <p:blipFill>
          <a:blip r:embed="rId11"/>
          <a:srcRect/>
          <a:stretch>
            <a:fillRect/>
          </a:stretch>
        </p:blipFill>
        <p:spPr bwMode="auto">
          <a:xfrm>
            <a:off x="579648" y="3728235"/>
            <a:ext cx="354013" cy="760413"/>
          </a:xfrm>
          <a:prstGeom prst="rect">
            <a:avLst/>
          </a:prstGeom>
          <a:noFill/>
          <a:ln w="9525">
            <a:noFill/>
            <a:miter lim="800000"/>
            <a:headEnd/>
            <a:tailEnd/>
          </a:ln>
        </p:spPr>
      </p:pic>
      <p:pic>
        <p:nvPicPr>
          <p:cNvPr id="15379" name="Picture 27" descr="cell Phone"/>
          <p:cNvPicPr>
            <a:picLocks noChangeAspect="1" noChangeArrowheads="1"/>
          </p:cNvPicPr>
          <p:nvPr/>
        </p:nvPicPr>
        <p:blipFill>
          <a:blip r:embed="rId12"/>
          <a:srcRect/>
          <a:stretch>
            <a:fillRect/>
          </a:stretch>
        </p:blipFill>
        <p:spPr bwMode="auto">
          <a:xfrm>
            <a:off x="822536" y="4617235"/>
            <a:ext cx="446087" cy="433388"/>
          </a:xfrm>
          <a:prstGeom prst="rect">
            <a:avLst/>
          </a:prstGeom>
          <a:noFill/>
          <a:ln w="9525">
            <a:noFill/>
            <a:miter lim="800000"/>
            <a:headEnd/>
            <a:tailEnd/>
          </a:ln>
        </p:spPr>
      </p:pic>
      <p:pic>
        <p:nvPicPr>
          <p:cNvPr id="15380" name="Picture 28" descr="Pocket PC pda"/>
          <p:cNvPicPr>
            <a:picLocks noChangeAspect="1" noChangeArrowheads="1"/>
          </p:cNvPicPr>
          <p:nvPr/>
        </p:nvPicPr>
        <p:blipFill>
          <a:blip r:embed="rId13"/>
          <a:srcRect/>
          <a:stretch>
            <a:fillRect/>
          </a:stretch>
        </p:blipFill>
        <p:spPr bwMode="auto">
          <a:xfrm>
            <a:off x="408198" y="4791860"/>
            <a:ext cx="300038" cy="574675"/>
          </a:xfrm>
          <a:prstGeom prst="rect">
            <a:avLst/>
          </a:prstGeom>
          <a:noFill/>
          <a:ln w="9525">
            <a:noFill/>
            <a:miter lim="800000"/>
            <a:headEnd/>
            <a:tailEnd/>
          </a:ln>
        </p:spPr>
      </p:pic>
      <p:pic>
        <p:nvPicPr>
          <p:cNvPr id="15381" name="Picture 29" descr="binary code"/>
          <p:cNvPicPr>
            <a:picLocks noChangeAspect="1" noChangeArrowheads="1"/>
          </p:cNvPicPr>
          <p:nvPr/>
        </p:nvPicPr>
        <p:blipFill>
          <a:blip r:embed="rId14"/>
          <a:srcRect/>
          <a:stretch>
            <a:fillRect/>
          </a:stretch>
        </p:blipFill>
        <p:spPr bwMode="auto">
          <a:xfrm rot="3221867">
            <a:off x="774117" y="4757729"/>
            <a:ext cx="265112" cy="723900"/>
          </a:xfrm>
          <a:prstGeom prst="rect">
            <a:avLst/>
          </a:prstGeom>
          <a:noFill/>
          <a:ln w="9525">
            <a:noFill/>
            <a:miter lim="800000"/>
            <a:headEnd/>
            <a:tailEnd/>
          </a:ln>
        </p:spPr>
      </p:pic>
    </p:spTree>
  </p:cSld>
  <p:clrMapOvr>
    <a:masterClrMapping/>
  </p:clrMapOvr>
  <p:transition advTm="15000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1306289"/>
            <a:ext cx="9144000" cy="522512"/>
          </a:xfrm>
          <a:prstGeom prst="rect">
            <a:avLst/>
          </a:prstGeom>
          <a:gradFill rotWithShape="1">
            <a:gsLst>
              <a:gs pos="0">
                <a:schemeClr val="bg2">
                  <a:alpha val="39999"/>
                </a:schemeClr>
              </a:gs>
              <a:gs pos="100000">
                <a:schemeClr val="bg2">
                  <a:gamma/>
                  <a:tint val="0"/>
                  <a:invGamma/>
                  <a:alpha val="0"/>
                </a:schemeClr>
              </a:gs>
            </a:gsLst>
            <a:lin ang="0" scaled="1"/>
          </a:gradFill>
          <a:ln w="12700" algn="ctr">
            <a:noFill/>
            <a:miter lim="800000"/>
            <a:headEnd type="none" w="sm" len="sm"/>
            <a:tailEnd type="none" w="sm" len="sm"/>
          </a:ln>
          <a:effectLst/>
        </p:spPr>
        <p:txBody>
          <a:bodyPr wrap="none" anchor="ctr"/>
          <a:lstStyle/>
          <a:p>
            <a:pPr lvl="1">
              <a:buClr>
                <a:schemeClr val="tx2"/>
              </a:buClr>
              <a:buFont typeface="Wingdings 2" pitchFamily="18" charset="2"/>
              <a:buNone/>
              <a:defRPr/>
            </a:pPr>
            <a:endParaRPr lang="en-US" sz="2800" dirty="0">
              <a:solidFill>
                <a:schemeClr val="accent3"/>
              </a:solidFill>
              <a:latin typeface="Segoe Semibold" pitchFamily="34" charset="0"/>
              <a:cs typeface="+mn-cs"/>
            </a:endParaRPr>
          </a:p>
        </p:txBody>
      </p:sp>
      <p:sp>
        <p:nvSpPr>
          <p:cNvPr id="15" name="Rectangle 5"/>
          <p:cNvSpPr>
            <a:spLocks noChangeArrowheads="1"/>
          </p:cNvSpPr>
          <p:nvPr/>
        </p:nvSpPr>
        <p:spPr bwMode="auto">
          <a:xfrm>
            <a:off x="0" y="1915890"/>
            <a:ext cx="9144000" cy="522512"/>
          </a:xfrm>
          <a:prstGeom prst="rect">
            <a:avLst/>
          </a:prstGeom>
          <a:gradFill rotWithShape="1">
            <a:gsLst>
              <a:gs pos="0">
                <a:schemeClr val="bg2">
                  <a:alpha val="39999"/>
                </a:schemeClr>
              </a:gs>
              <a:gs pos="100000">
                <a:schemeClr val="bg2">
                  <a:gamma/>
                  <a:tint val="0"/>
                  <a:invGamma/>
                  <a:alpha val="0"/>
                </a:schemeClr>
              </a:gs>
            </a:gsLst>
            <a:lin ang="0" scaled="1"/>
          </a:gradFill>
          <a:ln w="12700" algn="ctr">
            <a:noFill/>
            <a:miter lim="800000"/>
            <a:headEnd type="none" w="sm" len="sm"/>
            <a:tailEnd type="none" w="sm" len="sm"/>
          </a:ln>
          <a:effectLst/>
        </p:spPr>
        <p:txBody>
          <a:bodyPr wrap="none" anchor="ctr"/>
          <a:lstStyle/>
          <a:p>
            <a:pPr lvl="1">
              <a:buClr>
                <a:schemeClr val="tx2"/>
              </a:buClr>
              <a:buFont typeface="Wingdings 2" pitchFamily="18" charset="2"/>
              <a:buNone/>
              <a:defRPr/>
            </a:pPr>
            <a:endParaRPr lang="en-US" sz="2800" dirty="0">
              <a:solidFill>
                <a:schemeClr val="accent3"/>
              </a:solidFill>
              <a:latin typeface="Segoe Semibold" pitchFamily="34" charset="0"/>
              <a:cs typeface="+mn-cs"/>
            </a:endParaRPr>
          </a:p>
        </p:txBody>
      </p:sp>
      <p:sp>
        <p:nvSpPr>
          <p:cNvPr id="16" name="Rectangle 5"/>
          <p:cNvSpPr>
            <a:spLocks noChangeArrowheads="1"/>
          </p:cNvSpPr>
          <p:nvPr/>
        </p:nvSpPr>
        <p:spPr bwMode="auto">
          <a:xfrm>
            <a:off x="0" y="2509160"/>
            <a:ext cx="9144000" cy="1393369"/>
          </a:xfrm>
          <a:prstGeom prst="rect">
            <a:avLst/>
          </a:prstGeom>
          <a:gradFill rotWithShape="1">
            <a:gsLst>
              <a:gs pos="0">
                <a:schemeClr val="bg2">
                  <a:alpha val="39999"/>
                </a:schemeClr>
              </a:gs>
              <a:gs pos="100000">
                <a:schemeClr val="bg2">
                  <a:gamma/>
                  <a:tint val="0"/>
                  <a:invGamma/>
                  <a:alpha val="0"/>
                </a:schemeClr>
              </a:gs>
            </a:gsLst>
            <a:lin ang="0" scaled="1"/>
          </a:gradFill>
          <a:ln w="12700" algn="ctr">
            <a:noFill/>
            <a:miter lim="800000"/>
            <a:headEnd type="none" w="sm" len="sm"/>
            <a:tailEnd type="none" w="sm" len="sm"/>
          </a:ln>
          <a:effectLst/>
        </p:spPr>
        <p:txBody>
          <a:bodyPr wrap="none" anchor="ctr"/>
          <a:lstStyle/>
          <a:p>
            <a:pPr lvl="1">
              <a:buClr>
                <a:schemeClr val="tx2"/>
              </a:buClr>
              <a:buFont typeface="Wingdings 2" pitchFamily="18" charset="2"/>
              <a:buNone/>
              <a:defRPr/>
            </a:pPr>
            <a:endParaRPr lang="en-US" sz="2800" dirty="0">
              <a:solidFill>
                <a:schemeClr val="accent3"/>
              </a:solidFill>
              <a:latin typeface="Segoe Semibold" pitchFamily="34" charset="0"/>
              <a:cs typeface="+mn-cs"/>
            </a:endParaRPr>
          </a:p>
        </p:txBody>
      </p:sp>
      <p:sp>
        <p:nvSpPr>
          <p:cNvPr id="17" name="Rectangle 5"/>
          <p:cNvSpPr>
            <a:spLocks noChangeArrowheads="1"/>
          </p:cNvSpPr>
          <p:nvPr/>
        </p:nvSpPr>
        <p:spPr bwMode="auto">
          <a:xfrm>
            <a:off x="0" y="4000508"/>
            <a:ext cx="9144000" cy="1012363"/>
          </a:xfrm>
          <a:prstGeom prst="rect">
            <a:avLst/>
          </a:prstGeom>
          <a:gradFill rotWithShape="1">
            <a:gsLst>
              <a:gs pos="0">
                <a:schemeClr val="bg2">
                  <a:alpha val="39999"/>
                </a:schemeClr>
              </a:gs>
              <a:gs pos="100000">
                <a:schemeClr val="bg2">
                  <a:gamma/>
                  <a:tint val="0"/>
                  <a:invGamma/>
                  <a:alpha val="0"/>
                </a:schemeClr>
              </a:gs>
            </a:gsLst>
            <a:lin ang="0" scaled="1"/>
          </a:gradFill>
          <a:ln w="12700" algn="ctr">
            <a:noFill/>
            <a:miter lim="800000"/>
            <a:headEnd type="none" w="sm" len="sm"/>
            <a:tailEnd type="none" w="sm" len="sm"/>
          </a:ln>
          <a:effectLst/>
        </p:spPr>
        <p:txBody>
          <a:bodyPr wrap="none" anchor="ctr"/>
          <a:lstStyle/>
          <a:p>
            <a:pPr lvl="1">
              <a:buClr>
                <a:schemeClr val="tx2"/>
              </a:buClr>
              <a:buFont typeface="Wingdings 2" pitchFamily="18" charset="2"/>
              <a:buNone/>
              <a:defRPr/>
            </a:pPr>
            <a:endParaRPr lang="en-US" sz="2800" dirty="0">
              <a:solidFill>
                <a:schemeClr val="accent3"/>
              </a:solidFill>
              <a:latin typeface="Segoe Semibold" pitchFamily="34" charset="0"/>
              <a:cs typeface="+mn-cs"/>
            </a:endParaRPr>
          </a:p>
        </p:txBody>
      </p:sp>
      <p:sp>
        <p:nvSpPr>
          <p:cNvPr id="23" name="Rectangle 5"/>
          <p:cNvSpPr>
            <a:spLocks noChangeArrowheads="1"/>
          </p:cNvSpPr>
          <p:nvPr/>
        </p:nvSpPr>
        <p:spPr bwMode="auto">
          <a:xfrm>
            <a:off x="0" y="5099968"/>
            <a:ext cx="9144000" cy="582376"/>
          </a:xfrm>
          <a:prstGeom prst="rect">
            <a:avLst/>
          </a:prstGeom>
          <a:gradFill rotWithShape="1">
            <a:gsLst>
              <a:gs pos="0">
                <a:schemeClr val="bg2">
                  <a:alpha val="39999"/>
                </a:schemeClr>
              </a:gs>
              <a:gs pos="100000">
                <a:schemeClr val="bg2">
                  <a:gamma/>
                  <a:tint val="0"/>
                  <a:invGamma/>
                  <a:alpha val="0"/>
                </a:schemeClr>
              </a:gs>
            </a:gsLst>
            <a:lin ang="0" scaled="1"/>
          </a:gradFill>
          <a:ln w="12700" algn="ctr">
            <a:noFill/>
            <a:miter lim="800000"/>
            <a:headEnd type="none" w="sm" len="sm"/>
            <a:tailEnd type="none" w="sm" len="sm"/>
          </a:ln>
          <a:effectLst/>
        </p:spPr>
        <p:txBody>
          <a:bodyPr wrap="none" anchor="ctr"/>
          <a:lstStyle/>
          <a:p>
            <a:pPr lvl="1">
              <a:buClr>
                <a:schemeClr val="tx2"/>
              </a:buClr>
              <a:buFont typeface="Wingdings 2" pitchFamily="18" charset="2"/>
              <a:buNone/>
              <a:defRPr/>
            </a:pPr>
            <a:endParaRPr lang="en-US" sz="2800" dirty="0">
              <a:solidFill>
                <a:schemeClr val="accent3"/>
              </a:solidFill>
              <a:latin typeface="Segoe Semibold" pitchFamily="34" charset="0"/>
              <a:cs typeface="+mn-cs"/>
            </a:endParaRPr>
          </a:p>
        </p:txBody>
      </p:sp>
      <p:pic>
        <p:nvPicPr>
          <p:cNvPr id="16386" name="Picture 13" descr="IT Work Group tech technical meeting collaboration"/>
          <p:cNvPicPr>
            <a:picLocks noChangeAspect="1" noChangeArrowheads="1"/>
          </p:cNvPicPr>
          <p:nvPr/>
        </p:nvPicPr>
        <p:blipFill>
          <a:blip r:embed="rId3"/>
          <a:srcRect/>
          <a:stretch>
            <a:fillRect/>
          </a:stretch>
        </p:blipFill>
        <p:spPr bwMode="auto">
          <a:xfrm>
            <a:off x="3022600" y="1073150"/>
            <a:ext cx="6121400" cy="5256213"/>
          </a:xfrm>
          <a:prstGeom prst="rect">
            <a:avLst/>
          </a:prstGeom>
          <a:noFill/>
          <a:ln w="9525">
            <a:noFill/>
            <a:miter lim="800000"/>
            <a:headEnd/>
            <a:tailEnd/>
          </a:ln>
        </p:spPr>
      </p:pic>
      <p:sp>
        <p:nvSpPr>
          <p:cNvPr id="445449" name="Rectangle 9"/>
          <p:cNvSpPr>
            <a:spLocks noGrp="1" noChangeArrowheads="1"/>
          </p:cNvSpPr>
          <p:nvPr>
            <p:ph type="title"/>
          </p:nvPr>
        </p:nvSpPr>
        <p:spPr/>
        <p:txBody>
          <a:bodyPr/>
          <a:lstStyle/>
          <a:p>
            <a:r>
              <a:rPr lang="en-US" smtClean="0"/>
              <a:t>Rest Of The Session</a:t>
            </a:r>
            <a:endParaRPr lang="en-US"/>
          </a:p>
        </p:txBody>
      </p:sp>
      <p:sp>
        <p:nvSpPr>
          <p:cNvPr id="13" name="Content Placeholder 12"/>
          <p:cNvSpPr>
            <a:spLocks noGrp="1"/>
          </p:cNvSpPr>
          <p:nvPr>
            <p:ph idx="1"/>
          </p:nvPr>
        </p:nvSpPr>
        <p:spPr>
          <a:xfrm>
            <a:off x="382588" y="1427715"/>
            <a:ext cx="8380412" cy="4202689"/>
          </a:xfrm>
        </p:spPr>
        <p:txBody>
          <a:bodyPr/>
          <a:lstStyle/>
          <a:p>
            <a:pPr>
              <a:buNone/>
            </a:pPr>
            <a:r>
              <a:rPr lang="en-US" sz="2800" dirty="0" smtClean="0">
                <a:solidFill>
                  <a:schemeClr val="accent2"/>
                </a:solidFill>
              </a:rPr>
              <a:t>Set the scene</a:t>
            </a:r>
          </a:p>
          <a:p>
            <a:pPr>
              <a:buNone/>
            </a:pPr>
            <a:r>
              <a:rPr lang="en-US" sz="2800" dirty="0" smtClean="0">
                <a:solidFill>
                  <a:schemeClr val="accent2"/>
                </a:solidFill>
              </a:rPr>
              <a:t>Why?</a:t>
            </a:r>
          </a:p>
          <a:p>
            <a:pPr>
              <a:spcBef>
                <a:spcPts val="2400"/>
              </a:spcBef>
              <a:buNone/>
            </a:pPr>
            <a:r>
              <a:rPr lang="en-US" dirty="0" smtClean="0"/>
              <a:t>Differences</a:t>
            </a:r>
          </a:p>
          <a:p>
            <a:pPr>
              <a:spcBef>
                <a:spcPts val="600"/>
              </a:spcBef>
            </a:pPr>
            <a:r>
              <a:rPr lang="en-US" sz="2400" dirty="0" smtClean="0"/>
              <a:t>Microsoft .NET</a:t>
            </a:r>
          </a:p>
          <a:p>
            <a:pPr>
              <a:spcBef>
                <a:spcPts val="600"/>
              </a:spcBef>
            </a:pPr>
            <a:r>
              <a:rPr lang="en-US" sz="2400" dirty="0" smtClean="0"/>
              <a:t>Platform</a:t>
            </a:r>
          </a:p>
          <a:p>
            <a:pPr>
              <a:spcBef>
                <a:spcPts val="2400"/>
              </a:spcBef>
              <a:buNone/>
            </a:pPr>
            <a:r>
              <a:rPr lang="en-US" dirty="0" smtClean="0"/>
              <a:t>Share code</a:t>
            </a:r>
          </a:p>
          <a:p>
            <a:pPr>
              <a:spcBef>
                <a:spcPts val="600"/>
              </a:spcBef>
            </a:pPr>
            <a:r>
              <a:rPr lang="en-US" sz="2400" dirty="0" smtClean="0"/>
              <a:t>One failure and two successes</a:t>
            </a:r>
          </a:p>
          <a:p>
            <a:pPr>
              <a:spcBef>
                <a:spcPts val="1800"/>
              </a:spcBef>
              <a:buNone/>
            </a:pPr>
            <a:r>
              <a:rPr lang="en-US" dirty="0" err="1" smtClean="0"/>
              <a:t>Gotchas</a:t>
            </a:r>
            <a:r>
              <a:rPr lang="en-US" dirty="0" smtClean="0"/>
              <a:t>, tips and tricks</a:t>
            </a:r>
            <a:endParaRPr lang="en-US" dirty="0"/>
          </a:p>
        </p:txBody>
      </p:sp>
    </p:spTree>
  </p:cSld>
  <p:clrMapOvr>
    <a:masterClrMapping/>
  </p:clrMapOvr>
  <p:transition advTm="6000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2" name="Rectangle 4"/>
          <p:cNvSpPr>
            <a:spLocks noChangeArrowheads="1"/>
          </p:cNvSpPr>
          <p:nvPr/>
        </p:nvSpPr>
        <p:spPr bwMode="auto">
          <a:xfrm>
            <a:off x="428625" y="6054725"/>
            <a:ext cx="8316913" cy="304800"/>
          </a:xfrm>
          <a:prstGeom prst="rect">
            <a:avLst/>
          </a:prstGeom>
          <a:noFill/>
          <a:ln w="12700">
            <a:noFill/>
            <a:miter lim="800000"/>
            <a:headEnd/>
            <a:tailEnd/>
          </a:ln>
          <a:effectLst/>
        </p:spPr>
        <p:txBody>
          <a:bodyPr wrap="none" anchor="ctr">
            <a:spAutoFit/>
          </a:bodyPr>
          <a:lstStyle/>
          <a:p>
            <a:pPr>
              <a:defRPr/>
            </a:pPr>
            <a:r>
              <a:rPr lang="en-US" sz="1400" b="1" dirty="0">
                <a:effectLst>
                  <a:outerShdw blurRad="38100" dist="38100" dir="2700000" algn="tl">
                    <a:srgbClr val="000000"/>
                  </a:outerShdw>
                </a:effectLst>
                <a:latin typeface="Segoe Semibold" pitchFamily="34" charset="0"/>
                <a:cs typeface="+mn-cs"/>
              </a:rPr>
              <a:t>For more info: </a:t>
            </a:r>
            <a:r>
              <a:rPr lang="en-US" sz="1400" b="1" dirty="0">
                <a:latin typeface="Segoe Semibold" pitchFamily="34" charset="0"/>
                <a:cs typeface="+mn-cs"/>
                <a:hlinkClick r:id="rId4"/>
              </a:rPr>
              <a:t>http://</a:t>
            </a:r>
            <a:r>
              <a:rPr lang="en-US" sz="1400" b="1" dirty="0" smtClean="0">
                <a:latin typeface="Segoe Semibold" pitchFamily="34" charset="0"/>
                <a:cs typeface="+mn-cs"/>
                <a:hlinkClick r:id="rId4"/>
              </a:rPr>
              <a:t>www.danielmoth.com/Blog/2005/08/resx-compatibility-for-smart-device.html</a:t>
            </a:r>
            <a:r>
              <a:rPr lang="en-US" sz="1400" b="1" dirty="0" smtClean="0">
                <a:latin typeface="Segoe Semibold" pitchFamily="34" charset="0"/>
                <a:cs typeface="+mn-cs"/>
              </a:rPr>
              <a:t> </a:t>
            </a:r>
            <a:endParaRPr lang="en-US" sz="1400" b="1" dirty="0">
              <a:latin typeface="Segoe Semibold" pitchFamily="34" charset="0"/>
              <a:cs typeface="+mn-cs"/>
            </a:endParaRPr>
          </a:p>
        </p:txBody>
      </p:sp>
      <p:sp>
        <p:nvSpPr>
          <p:cNvPr id="401417" name="Rectangle 9"/>
          <p:cNvSpPr>
            <a:spLocks noGrp="1" noChangeArrowheads="1"/>
          </p:cNvSpPr>
          <p:nvPr>
            <p:ph type="title"/>
          </p:nvPr>
        </p:nvSpPr>
        <p:spPr/>
        <p:txBody>
          <a:bodyPr/>
          <a:lstStyle/>
          <a:p>
            <a:r>
              <a:rPr lang="en-GB" smtClean="0"/>
              <a:t>Visual Studio for Devices</a:t>
            </a:r>
            <a:endParaRPr lang="en-GB" dirty="0"/>
          </a:p>
        </p:txBody>
      </p:sp>
      <p:sp>
        <p:nvSpPr>
          <p:cNvPr id="401418" name="Rectangle 10"/>
          <p:cNvSpPr>
            <a:spLocks noGrp="1" noChangeArrowheads="1"/>
          </p:cNvSpPr>
          <p:nvPr>
            <p:ph idx="1"/>
          </p:nvPr>
        </p:nvSpPr>
        <p:spPr>
          <a:xfrm>
            <a:off x="382588" y="1414463"/>
            <a:ext cx="8380412" cy="3422475"/>
          </a:xfrm>
        </p:spPr>
        <p:txBody>
          <a:bodyPr/>
          <a:lstStyle/>
          <a:p>
            <a:r>
              <a:rPr lang="en-GB" dirty="0" smtClean="0"/>
              <a:t>Visual Studio 2005 Standard Edition</a:t>
            </a:r>
          </a:p>
          <a:p>
            <a:pPr lvl="1"/>
            <a:r>
              <a:rPr lang="en-GB" dirty="0" smtClean="0"/>
              <a:t>Nothing additional in “higher” editions</a:t>
            </a:r>
          </a:p>
          <a:p>
            <a:pPr lvl="1"/>
            <a:r>
              <a:rPr lang="en-GB" dirty="0" smtClean="0"/>
              <a:t>Relevant enhancements</a:t>
            </a:r>
          </a:p>
          <a:p>
            <a:pPr lvl="2"/>
            <a:r>
              <a:rPr lang="en-GB" dirty="0" err="1" smtClean="0"/>
              <a:t>ResX</a:t>
            </a:r>
            <a:r>
              <a:rPr lang="en-GB" dirty="0" smtClean="0"/>
              <a:t> format, Form factors, Emulator, Debugging, Remote tools, Change Target Platform, Targets both v1 and v2</a:t>
            </a:r>
          </a:p>
          <a:p>
            <a:r>
              <a:rPr lang="en-GB" dirty="0" smtClean="0"/>
              <a:t>Visual Studio code name “Orcas”</a:t>
            </a:r>
          </a:p>
          <a:p>
            <a:pPr lvl="1"/>
            <a:r>
              <a:rPr lang="en-GB" dirty="0" smtClean="0"/>
              <a:t>Unit Testing</a:t>
            </a:r>
          </a:p>
          <a:p>
            <a:pPr lvl="1"/>
            <a:r>
              <a:rPr lang="en-GB" dirty="0" smtClean="0"/>
              <a:t>Targets versions 2 and 3</a:t>
            </a:r>
            <a:endParaRPr lang="en-GB" dirty="0"/>
          </a:p>
        </p:txBody>
      </p:sp>
    </p:spTree>
    <p:custDataLst>
      <p:tags r:id="rId1"/>
    </p:custDataLst>
  </p:cSld>
  <p:clrMapOvr>
    <a:masterClrMapping/>
  </p:clrMapOvr>
  <p:transition advTm="6000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61" name="Rectangle 5"/>
          <p:cNvSpPr>
            <a:spLocks noGrp="1" noChangeArrowheads="1"/>
          </p:cNvSpPr>
          <p:nvPr>
            <p:ph type="title"/>
          </p:nvPr>
        </p:nvSpPr>
        <p:spPr/>
        <p:txBody>
          <a:bodyPr/>
          <a:lstStyle/>
          <a:p>
            <a:r>
              <a:rPr lang="en-GB" smtClean="0"/>
              <a:t>C#, Visual Basic </a:t>
            </a:r>
            <a:endParaRPr lang="en-GB" dirty="0"/>
          </a:p>
        </p:txBody>
      </p:sp>
      <p:sp>
        <p:nvSpPr>
          <p:cNvPr id="403463" name="Rectangle 7"/>
          <p:cNvSpPr>
            <a:spLocks noGrp="1" noChangeArrowheads="1"/>
          </p:cNvSpPr>
          <p:nvPr>
            <p:ph idx="1"/>
          </p:nvPr>
        </p:nvSpPr>
        <p:spPr>
          <a:xfrm>
            <a:off x="381000" y="1916907"/>
            <a:ext cx="8380412" cy="3788729"/>
          </a:xfrm>
        </p:spPr>
        <p:txBody>
          <a:bodyPr/>
          <a:lstStyle/>
          <a:p>
            <a:pPr>
              <a:lnSpc>
                <a:spcPct val="80000"/>
              </a:lnSpc>
            </a:pPr>
            <a:r>
              <a:rPr lang="en-GB" dirty="0" smtClean="0"/>
              <a:t>Full language support</a:t>
            </a:r>
          </a:p>
          <a:p>
            <a:pPr lvl="1">
              <a:lnSpc>
                <a:spcPct val="80000"/>
              </a:lnSpc>
            </a:pPr>
            <a:r>
              <a:rPr lang="en-GB" dirty="0" smtClean="0"/>
              <a:t>.NET Compact Framework 2.0 added the volatile keyword</a:t>
            </a:r>
          </a:p>
          <a:p>
            <a:pPr lvl="1">
              <a:lnSpc>
                <a:spcPct val="80000"/>
              </a:lnSpc>
            </a:pPr>
            <a:r>
              <a:rPr lang="en-GB" dirty="0" smtClean="0"/>
              <a:t>Version 3.5 adds support for LINQ</a:t>
            </a:r>
          </a:p>
          <a:p>
            <a:pPr>
              <a:lnSpc>
                <a:spcPct val="80000"/>
              </a:lnSpc>
            </a:pPr>
            <a:r>
              <a:rPr lang="en-GB" dirty="0" smtClean="0"/>
              <a:t>Visual Basic’s language includes support libraries</a:t>
            </a:r>
          </a:p>
          <a:p>
            <a:pPr lvl="1">
              <a:lnSpc>
                <a:spcPct val="80000"/>
              </a:lnSpc>
            </a:pPr>
            <a:r>
              <a:rPr lang="en-GB" dirty="0" smtClean="0"/>
              <a:t>No </a:t>
            </a:r>
            <a:r>
              <a:rPr lang="en-GB" dirty="0" err="1" smtClean="0"/>
              <a:t>Microsoft.VisualBasic.Compatibility</a:t>
            </a:r>
            <a:endParaRPr lang="en-GB" dirty="0" smtClean="0"/>
          </a:p>
          <a:p>
            <a:pPr lvl="1">
              <a:lnSpc>
                <a:spcPct val="80000"/>
              </a:lnSpc>
            </a:pPr>
            <a:r>
              <a:rPr lang="en-GB" dirty="0" err="1" smtClean="0"/>
              <a:t>Microsoft.VisualBasic</a:t>
            </a:r>
            <a:r>
              <a:rPr lang="en-GB" dirty="0" smtClean="0"/>
              <a:t> compacted, like other </a:t>
            </a:r>
            <a:r>
              <a:rPr lang="en-GB" dirty="0" err="1" smtClean="0"/>
              <a:t>Fx</a:t>
            </a:r>
            <a:r>
              <a:rPr lang="en-GB" dirty="0" smtClean="0"/>
              <a:t> ones</a:t>
            </a:r>
          </a:p>
          <a:p>
            <a:pPr lvl="1">
              <a:lnSpc>
                <a:spcPct val="80000"/>
              </a:lnSpc>
            </a:pPr>
            <a:r>
              <a:rPr lang="en-GB" dirty="0" smtClean="0"/>
              <a:t>No late binding</a:t>
            </a:r>
          </a:p>
          <a:p>
            <a:pPr>
              <a:lnSpc>
                <a:spcPct val="80000"/>
              </a:lnSpc>
            </a:pPr>
            <a:r>
              <a:rPr lang="en-GB" dirty="0" smtClean="0"/>
              <a:t>IL statements not supported:</a:t>
            </a:r>
          </a:p>
          <a:p>
            <a:pPr lvl="1">
              <a:lnSpc>
                <a:spcPct val="80000"/>
              </a:lnSpc>
            </a:pPr>
            <a:r>
              <a:rPr lang="en-GB" sz="1800" dirty="0" err="1" smtClean="0"/>
              <a:t>jmp</a:t>
            </a:r>
            <a:r>
              <a:rPr lang="en-GB" sz="1800" dirty="0" smtClean="0"/>
              <a:t>, </a:t>
            </a:r>
            <a:r>
              <a:rPr lang="en-GB" sz="1800" dirty="0" err="1" smtClean="0"/>
              <a:t>calli</a:t>
            </a:r>
            <a:r>
              <a:rPr lang="en-GB" sz="1800" dirty="0" smtClean="0"/>
              <a:t>, </a:t>
            </a:r>
            <a:r>
              <a:rPr lang="en-GB" sz="1800" dirty="0" err="1" smtClean="0"/>
              <a:t>refanyval</a:t>
            </a:r>
            <a:r>
              <a:rPr lang="en-GB" sz="1800" dirty="0" smtClean="0"/>
              <a:t>, </a:t>
            </a:r>
            <a:r>
              <a:rPr lang="en-GB" sz="1800" dirty="0" err="1" smtClean="0"/>
              <a:t>refanytype</a:t>
            </a:r>
            <a:r>
              <a:rPr lang="en-GB" sz="1800" dirty="0" smtClean="0"/>
              <a:t>, </a:t>
            </a:r>
            <a:r>
              <a:rPr lang="en-GB" sz="1800" dirty="0" err="1" smtClean="0"/>
              <a:t>mkrefany</a:t>
            </a:r>
            <a:r>
              <a:rPr lang="en-GB" sz="1800" dirty="0" smtClean="0"/>
              <a:t>, </a:t>
            </a:r>
            <a:r>
              <a:rPr lang="en-GB" sz="1800" dirty="0" err="1" smtClean="0"/>
              <a:t>arglist</a:t>
            </a:r>
            <a:r>
              <a:rPr lang="en-GB" sz="1800" dirty="0" smtClean="0"/>
              <a:t>, </a:t>
            </a:r>
            <a:r>
              <a:rPr lang="en-GB" sz="1800" dirty="0" err="1" smtClean="0"/>
              <a:t>localloc</a:t>
            </a:r>
            <a:r>
              <a:rPr lang="en-GB" sz="1800" dirty="0" smtClean="0"/>
              <a:t>, unaligned, tail</a:t>
            </a:r>
          </a:p>
        </p:txBody>
      </p:sp>
      <p:sp>
        <p:nvSpPr>
          <p:cNvPr id="5" name="Text Placeholder 4"/>
          <p:cNvSpPr>
            <a:spLocks noGrp="1"/>
          </p:cNvSpPr>
          <p:nvPr>
            <p:ph type="body" sz="quarter" idx="10"/>
          </p:nvPr>
        </p:nvSpPr>
        <p:spPr/>
        <p:txBody>
          <a:bodyPr/>
          <a:lstStyle/>
          <a:p>
            <a:r>
              <a:rPr lang="en-GB" smtClean="0"/>
              <a:t>No other Microsoft languages supported</a:t>
            </a:r>
            <a:endParaRPr lang="en-GB" dirty="0"/>
          </a:p>
        </p:txBody>
      </p:sp>
    </p:spTree>
  </p:cSld>
  <p:clrMapOvr>
    <a:masterClrMapping/>
  </p:clrMapOvr>
  <p:transition advTm="30000">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9" name="Rectangle 5"/>
          <p:cNvSpPr>
            <a:spLocks noGrp="1" noChangeArrowheads="1"/>
          </p:cNvSpPr>
          <p:nvPr>
            <p:ph type="title"/>
          </p:nvPr>
        </p:nvSpPr>
        <p:spPr/>
        <p:txBody>
          <a:bodyPr/>
          <a:lstStyle/>
          <a:p>
            <a:r>
              <a:rPr lang="en-GB" smtClean="0"/>
              <a:t>“Framework Compactness”</a:t>
            </a:r>
            <a:endParaRPr lang="en-GB" dirty="0"/>
          </a:p>
        </p:txBody>
      </p:sp>
      <p:sp>
        <p:nvSpPr>
          <p:cNvPr id="405511" name="Rectangle 7"/>
          <p:cNvSpPr>
            <a:spLocks noGrp="1" noChangeArrowheads="1"/>
          </p:cNvSpPr>
          <p:nvPr>
            <p:ph idx="1"/>
          </p:nvPr>
        </p:nvSpPr>
        <p:spPr/>
        <p:txBody>
          <a:bodyPr/>
          <a:lstStyle/>
          <a:p>
            <a:r>
              <a:rPr lang="en-GB" dirty="0" smtClean="0"/>
              <a:t>No...</a:t>
            </a:r>
          </a:p>
          <a:p>
            <a:pPr lvl="1"/>
            <a:r>
              <a:rPr lang="en-GB" dirty="0" smtClean="0"/>
              <a:t>ASP.NET server</a:t>
            </a:r>
          </a:p>
          <a:p>
            <a:pPr lvl="1"/>
            <a:r>
              <a:rPr lang="en-GB" dirty="0" smtClean="0"/>
              <a:t>Runtime hosting</a:t>
            </a:r>
          </a:p>
          <a:p>
            <a:pPr lvl="1"/>
            <a:r>
              <a:rPr lang="en-GB" dirty="0" smtClean="0"/>
              <a:t>Code access security</a:t>
            </a:r>
          </a:p>
          <a:p>
            <a:pPr lvl="1"/>
            <a:r>
              <a:rPr lang="en-GB" dirty="0" smtClean="0"/>
              <a:t>Binary serialization</a:t>
            </a:r>
          </a:p>
          <a:p>
            <a:pPr lvl="1"/>
            <a:r>
              <a:rPr lang="en-GB" dirty="0" err="1" smtClean="0"/>
              <a:t>Reflection.Emit</a:t>
            </a:r>
            <a:endParaRPr lang="en-GB" dirty="0" smtClean="0"/>
          </a:p>
          <a:p>
            <a:pPr lvl="1"/>
            <a:r>
              <a:rPr lang="en-GB" dirty="0" err="1" smtClean="0"/>
              <a:t>Codedom</a:t>
            </a:r>
            <a:endParaRPr lang="en-GB" dirty="0" smtClean="0"/>
          </a:p>
          <a:p>
            <a:pPr lvl="1"/>
            <a:r>
              <a:rPr lang="en-GB" dirty="0" smtClean="0"/>
              <a:t>Configuration</a:t>
            </a:r>
          </a:p>
        </p:txBody>
      </p:sp>
      <p:sp>
        <p:nvSpPr>
          <p:cNvPr id="4" name="Content Placeholder 3"/>
          <p:cNvSpPr>
            <a:spLocks noGrp="1"/>
          </p:cNvSpPr>
          <p:nvPr>
            <p:ph sz="half" idx="4294967295"/>
          </p:nvPr>
        </p:nvSpPr>
        <p:spPr>
          <a:xfrm>
            <a:off x="5016500" y="1414463"/>
            <a:ext cx="4127500" cy="1752600"/>
          </a:xfrm>
        </p:spPr>
        <p:txBody>
          <a:bodyPr/>
          <a:lstStyle/>
          <a:p>
            <a:r>
              <a:rPr lang="en-GB" dirty="0" smtClean="0"/>
              <a:t>Also No...</a:t>
            </a:r>
          </a:p>
          <a:p>
            <a:pPr lvl="1"/>
            <a:r>
              <a:rPr lang="en-GB" dirty="0" smtClean="0"/>
              <a:t>WPF</a:t>
            </a:r>
          </a:p>
          <a:p>
            <a:pPr lvl="1"/>
            <a:r>
              <a:rPr lang="en-GB" dirty="0" smtClean="0"/>
              <a:t>WF</a:t>
            </a:r>
          </a:p>
          <a:p>
            <a:pPr lvl="1"/>
            <a:r>
              <a:rPr lang="en-GB" dirty="0" smtClean="0"/>
              <a:t>LINQ to SQL/Entities</a:t>
            </a:r>
          </a:p>
        </p:txBody>
      </p:sp>
      <p:sp>
        <p:nvSpPr>
          <p:cNvPr id="5" name="TextBox 4"/>
          <p:cNvSpPr txBox="1"/>
          <p:nvPr/>
        </p:nvSpPr>
        <p:spPr>
          <a:xfrm>
            <a:off x="276225" y="5303954"/>
            <a:ext cx="8896350" cy="747897"/>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1" indent="-382573" defTabSz="912777">
              <a:lnSpc>
                <a:spcPct val="90000"/>
              </a:lnSpc>
              <a:spcBef>
                <a:spcPts val="1167"/>
              </a:spcBef>
              <a:buClr>
                <a:schemeClr val="tx2"/>
              </a:buClr>
              <a:buBlip>
                <a:blip r:embed="rId4"/>
              </a:buBlip>
              <a:defRPr/>
            </a:pPr>
            <a:r>
              <a:rPr lang="en-GB" sz="2700" dirty="0" smtClean="0">
                <a:latin typeface="+mn-lt"/>
                <a:cs typeface="+mn-cs"/>
              </a:rPr>
              <a:t>Trimmed namespaces (XSLT), classes (</a:t>
            </a:r>
            <a:r>
              <a:rPr lang="en-GB" sz="2700" dirty="0" err="1" smtClean="0">
                <a:latin typeface="+mn-lt"/>
                <a:cs typeface="+mn-cs"/>
              </a:rPr>
              <a:t>Button.Image</a:t>
            </a:r>
            <a:r>
              <a:rPr lang="en-GB" sz="2700" dirty="0" smtClean="0">
                <a:latin typeface="+mn-lt"/>
                <a:cs typeface="+mn-cs"/>
              </a:rPr>
              <a:t>),        missing method overloads, etc.</a:t>
            </a:r>
          </a:p>
        </p:txBody>
      </p:sp>
    </p:spTree>
    <p:custDataLst>
      <p:tags r:id="rId1"/>
    </p:custData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2000"/>
                                        <p:tgtEl>
                                          <p:spTgt spid="4">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2000"/>
                                        <p:tgtEl>
                                          <p:spTgt spid="4">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fade">
                                      <p:cBhvr>
                                        <p:cTn id="16" dur="2000"/>
                                        <p:tgtEl>
                                          <p:spTgt spid="4">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7" name="Rectangle 5"/>
          <p:cNvSpPr>
            <a:spLocks noGrp="1" noChangeArrowheads="1"/>
          </p:cNvSpPr>
          <p:nvPr>
            <p:ph type="title"/>
          </p:nvPr>
        </p:nvSpPr>
        <p:spPr/>
        <p:txBody>
          <a:bodyPr/>
          <a:lstStyle/>
          <a:p>
            <a:r>
              <a:rPr lang="en-GB" smtClean="0"/>
              <a:t>Classes Specific to NETCF v1.0</a:t>
            </a:r>
            <a:endParaRPr lang="en-GB"/>
          </a:p>
        </p:txBody>
      </p:sp>
      <p:sp>
        <p:nvSpPr>
          <p:cNvPr id="407560" name="Rectangle 8"/>
          <p:cNvSpPr>
            <a:spLocks noGrp="1" noChangeArrowheads="1"/>
          </p:cNvSpPr>
          <p:nvPr>
            <p:ph idx="1"/>
          </p:nvPr>
        </p:nvSpPr>
        <p:spPr>
          <a:xfrm>
            <a:off x="382588" y="1414463"/>
            <a:ext cx="8380412" cy="4172937"/>
          </a:xfrm>
        </p:spPr>
        <p:txBody>
          <a:bodyPr/>
          <a:lstStyle/>
          <a:p>
            <a:r>
              <a:rPr lang="en-GB" dirty="0" err="1" smtClean="0"/>
              <a:t>Microsoft.WindowsCE.Forms</a:t>
            </a:r>
            <a:endParaRPr lang="en-GB" dirty="0" smtClean="0"/>
          </a:p>
          <a:p>
            <a:pPr lvl="1"/>
            <a:r>
              <a:rPr lang="en-GB" dirty="0" err="1" smtClean="0"/>
              <a:t>InputPanel</a:t>
            </a:r>
            <a:r>
              <a:rPr lang="en-GB" dirty="0" smtClean="0"/>
              <a:t>, </a:t>
            </a:r>
            <a:r>
              <a:rPr lang="en-GB" dirty="0" err="1" smtClean="0"/>
              <a:t>MessageWindow</a:t>
            </a:r>
            <a:r>
              <a:rPr lang="en-GB" dirty="0" smtClean="0"/>
              <a:t>/Message</a:t>
            </a:r>
          </a:p>
          <a:p>
            <a:r>
              <a:rPr lang="en-GB" dirty="0" err="1" smtClean="0"/>
              <a:t>System.Net.IrDA</a:t>
            </a:r>
            <a:endParaRPr lang="en-GB" dirty="0" smtClean="0"/>
          </a:p>
          <a:p>
            <a:pPr lvl="1"/>
            <a:r>
              <a:rPr lang="en-GB" dirty="0" err="1" smtClean="0"/>
              <a:t>IrDAXXX</a:t>
            </a:r>
            <a:endParaRPr lang="en-GB" dirty="0" smtClean="0"/>
          </a:p>
          <a:p>
            <a:pPr lvl="2"/>
            <a:r>
              <a:rPr lang="en-GB" dirty="0" err="1" smtClean="0"/>
              <a:t>EndPoint</a:t>
            </a:r>
            <a:r>
              <a:rPr lang="en-GB" dirty="0" smtClean="0"/>
              <a:t>, Client, </a:t>
            </a:r>
            <a:r>
              <a:rPr lang="en-GB" dirty="0" err="1" smtClean="0"/>
              <a:t>DeviceInfo</a:t>
            </a:r>
            <a:r>
              <a:rPr lang="en-GB" dirty="0" smtClean="0"/>
              <a:t>, Listener</a:t>
            </a:r>
          </a:p>
          <a:p>
            <a:r>
              <a:rPr lang="en-GB" dirty="0" err="1" smtClean="0"/>
              <a:t>System.Data.SqlServerCE</a:t>
            </a:r>
            <a:endParaRPr lang="en-GB" dirty="0" smtClean="0"/>
          </a:p>
          <a:p>
            <a:pPr lvl="1"/>
            <a:r>
              <a:rPr lang="en-GB" dirty="0" err="1" smtClean="0"/>
              <a:t>SqlCeXXXX</a:t>
            </a:r>
            <a:endParaRPr lang="en-GB" dirty="0" smtClean="0"/>
          </a:p>
          <a:p>
            <a:pPr lvl="2"/>
            <a:r>
              <a:rPr lang="en-GB" dirty="0" smtClean="0"/>
              <a:t>Command, </a:t>
            </a:r>
            <a:r>
              <a:rPr lang="en-GB" dirty="0" err="1" smtClean="0"/>
              <a:t>CommandBuilder</a:t>
            </a:r>
            <a:r>
              <a:rPr lang="en-GB" dirty="0" smtClean="0"/>
              <a:t>, Connection, </a:t>
            </a:r>
            <a:r>
              <a:rPr lang="en-GB" dirty="0" err="1" smtClean="0"/>
              <a:t>DataAdapter</a:t>
            </a:r>
            <a:r>
              <a:rPr lang="en-GB" dirty="0" smtClean="0"/>
              <a:t>, </a:t>
            </a:r>
            <a:br>
              <a:rPr lang="en-GB" dirty="0" smtClean="0"/>
            </a:br>
            <a:r>
              <a:rPr lang="en-GB" dirty="0" err="1" smtClean="0"/>
              <a:t>DataReader</a:t>
            </a:r>
            <a:r>
              <a:rPr lang="en-GB" dirty="0" smtClean="0"/>
              <a:t>, Engine, Error, </a:t>
            </a:r>
            <a:r>
              <a:rPr lang="en-GB" dirty="0" err="1" smtClean="0"/>
              <a:t>ErrorCollection</a:t>
            </a:r>
            <a:r>
              <a:rPr lang="en-GB" dirty="0" smtClean="0"/>
              <a:t>, Exception, </a:t>
            </a:r>
            <a:br>
              <a:rPr lang="en-GB" dirty="0" smtClean="0"/>
            </a:br>
            <a:r>
              <a:rPr lang="en-GB" dirty="0" smtClean="0"/>
              <a:t>Parameter, </a:t>
            </a:r>
            <a:r>
              <a:rPr lang="en-GB" dirty="0" err="1" smtClean="0"/>
              <a:t>RemoteDataAccess</a:t>
            </a:r>
            <a:r>
              <a:rPr lang="en-GB" dirty="0" smtClean="0"/>
              <a:t>, Replication, Transaction</a:t>
            </a:r>
            <a:endParaRPr lang="en-GB" dirty="0"/>
          </a:p>
        </p:txBody>
      </p:sp>
    </p:spTree>
    <p:custDataLst>
      <p:tags r:id="rId1"/>
    </p:custDataLst>
  </p:cSld>
  <p:clrMapOvr>
    <a:masterClrMapping/>
  </p:clrMapOvr>
  <p:transition advTm="3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7560">
                                            <p:txEl>
                                              <p:pRg st="0" end="0"/>
                                            </p:txEl>
                                          </p:spTgt>
                                        </p:tgtEl>
                                        <p:attrNameLst>
                                          <p:attrName>style.visibility</p:attrName>
                                        </p:attrNameLst>
                                      </p:cBhvr>
                                      <p:to>
                                        <p:strVal val="visible"/>
                                      </p:to>
                                    </p:set>
                                    <p:anim calcmode="lin" valueType="num">
                                      <p:cBhvr additive="base">
                                        <p:cTn id="7" dur="500" fill="hold"/>
                                        <p:tgtEl>
                                          <p:spTgt spid="40756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07560">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07560">
                                            <p:txEl>
                                              <p:pRg st="1" end="1"/>
                                            </p:txEl>
                                          </p:spTgt>
                                        </p:tgtEl>
                                        <p:attrNameLst>
                                          <p:attrName>style.visibility</p:attrName>
                                        </p:attrNameLst>
                                      </p:cBhvr>
                                      <p:to>
                                        <p:strVal val="visible"/>
                                      </p:to>
                                    </p:set>
                                    <p:anim calcmode="lin" valueType="num">
                                      <p:cBhvr additive="base">
                                        <p:cTn id="11" dur="500" fill="hold"/>
                                        <p:tgtEl>
                                          <p:spTgt spid="407560">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07560">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07560">
                                            <p:txEl>
                                              <p:pRg st="2" end="2"/>
                                            </p:txEl>
                                          </p:spTgt>
                                        </p:tgtEl>
                                        <p:attrNameLst>
                                          <p:attrName>style.visibility</p:attrName>
                                        </p:attrNameLst>
                                      </p:cBhvr>
                                      <p:to>
                                        <p:strVal val="visible"/>
                                      </p:to>
                                    </p:set>
                                    <p:anim calcmode="lin" valueType="num">
                                      <p:cBhvr additive="base">
                                        <p:cTn id="15" dur="500" fill="hold"/>
                                        <p:tgtEl>
                                          <p:spTgt spid="407560">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07560">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07560">
                                            <p:txEl>
                                              <p:pRg st="3" end="3"/>
                                            </p:txEl>
                                          </p:spTgt>
                                        </p:tgtEl>
                                        <p:attrNameLst>
                                          <p:attrName>style.visibility</p:attrName>
                                        </p:attrNameLst>
                                      </p:cBhvr>
                                      <p:to>
                                        <p:strVal val="visible"/>
                                      </p:to>
                                    </p:set>
                                    <p:anim calcmode="lin" valueType="num">
                                      <p:cBhvr additive="base">
                                        <p:cTn id="19" dur="500" fill="hold"/>
                                        <p:tgtEl>
                                          <p:spTgt spid="407560">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07560">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07560">
                                            <p:txEl>
                                              <p:pRg st="4" end="4"/>
                                            </p:txEl>
                                          </p:spTgt>
                                        </p:tgtEl>
                                        <p:attrNameLst>
                                          <p:attrName>style.visibility</p:attrName>
                                        </p:attrNameLst>
                                      </p:cBhvr>
                                      <p:to>
                                        <p:strVal val="visible"/>
                                      </p:to>
                                    </p:set>
                                    <p:anim calcmode="lin" valueType="num">
                                      <p:cBhvr additive="base">
                                        <p:cTn id="23" dur="500" fill="hold"/>
                                        <p:tgtEl>
                                          <p:spTgt spid="407560">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407560">
                                            <p:txEl>
                                              <p:pRg st="4" end="4"/>
                                            </p:txEl>
                                          </p:spTgt>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407560">
                                            <p:txEl>
                                              <p:pRg st="5" end="5"/>
                                            </p:txEl>
                                          </p:spTgt>
                                        </p:tgtEl>
                                        <p:attrNameLst>
                                          <p:attrName>style.visibility</p:attrName>
                                        </p:attrNameLst>
                                      </p:cBhvr>
                                      <p:to>
                                        <p:strVal val="visible"/>
                                      </p:to>
                                    </p:set>
                                    <p:anim calcmode="lin" valueType="num">
                                      <p:cBhvr additive="base">
                                        <p:cTn id="27" dur="500" fill="hold"/>
                                        <p:tgtEl>
                                          <p:spTgt spid="407560">
                                            <p:txEl>
                                              <p:pRg st="5" end="5"/>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407560">
                                            <p:txEl>
                                              <p:pRg st="5" end="5"/>
                                            </p:txEl>
                                          </p:spTgt>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407560">
                                            <p:txEl>
                                              <p:pRg st="6" end="6"/>
                                            </p:txEl>
                                          </p:spTgt>
                                        </p:tgtEl>
                                        <p:attrNameLst>
                                          <p:attrName>style.visibility</p:attrName>
                                        </p:attrNameLst>
                                      </p:cBhvr>
                                      <p:to>
                                        <p:strVal val="visible"/>
                                      </p:to>
                                    </p:set>
                                    <p:anim calcmode="lin" valueType="num">
                                      <p:cBhvr additive="base">
                                        <p:cTn id="31" dur="500" fill="hold"/>
                                        <p:tgtEl>
                                          <p:spTgt spid="407560">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07560">
                                            <p:txEl>
                                              <p:pRg st="6" end="6"/>
                                            </p:txEl>
                                          </p:spTgt>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407560">
                                            <p:txEl>
                                              <p:pRg st="7" end="7"/>
                                            </p:txEl>
                                          </p:spTgt>
                                        </p:tgtEl>
                                        <p:attrNameLst>
                                          <p:attrName>style.visibility</p:attrName>
                                        </p:attrNameLst>
                                      </p:cBhvr>
                                      <p:to>
                                        <p:strVal val="visible"/>
                                      </p:to>
                                    </p:set>
                                    <p:anim calcmode="lin" valueType="num">
                                      <p:cBhvr additive="base">
                                        <p:cTn id="35" dur="500" fill="hold"/>
                                        <p:tgtEl>
                                          <p:spTgt spid="407560">
                                            <p:txEl>
                                              <p:pRg st="7" end="7"/>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407560">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2"/>
          <p:cNvSpPr>
            <a:spLocks noGrp="1" noChangeArrowheads="1"/>
          </p:cNvSpPr>
          <p:nvPr>
            <p:ph type="title"/>
          </p:nvPr>
        </p:nvSpPr>
        <p:spPr/>
        <p:txBody>
          <a:bodyPr/>
          <a:lstStyle/>
          <a:p>
            <a:r>
              <a:rPr lang="en-GB" smtClean="0"/>
              <a:t>Classes Specific to NETCF v2.0</a:t>
            </a:r>
            <a:endParaRPr lang="en-GB"/>
          </a:p>
        </p:txBody>
      </p:sp>
      <p:sp>
        <p:nvSpPr>
          <p:cNvPr id="409606" name="Rectangle 6"/>
          <p:cNvSpPr>
            <a:spLocks noGrp="1" noChangeArrowheads="1"/>
          </p:cNvSpPr>
          <p:nvPr>
            <p:ph idx="1"/>
          </p:nvPr>
        </p:nvSpPr>
        <p:spPr>
          <a:xfrm>
            <a:off x="382588" y="1443038"/>
            <a:ext cx="8380412" cy="1968915"/>
          </a:xfrm>
        </p:spPr>
        <p:txBody>
          <a:bodyPr/>
          <a:lstStyle/>
          <a:p>
            <a:pPr>
              <a:lnSpc>
                <a:spcPct val="80000"/>
              </a:lnSpc>
            </a:pPr>
            <a:r>
              <a:rPr lang="en-GB" dirty="0" err="1" smtClean="0"/>
              <a:t>Microsoft.WindowsCE.Forms</a:t>
            </a:r>
            <a:endParaRPr lang="en-GB" dirty="0" smtClean="0"/>
          </a:p>
          <a:p>
            <a:pPr lvl="1">
              <a:lnSpc>
                <a:spcPct val="80000"/>
              </a:lnSpc>
            </a:pPr>
            <a:r>
              <a:rPr lang="en-GB" dirty="0" err="1" smtClean="0"/>
              <a:t>HardwareButton</a:t>
            </a:r>
            <a:endParaRPr lang="en-GB" dirty="0" smtClean="0"/>
          </a:p>
          <a:p>
            <a:pPr lvl="1">
              <a:lnSpc>
                <a:spcPct val="80000"/>
              </a:lnSpc>
            </a:pPr>
            <a:r>
              <a:rPr lang="en-GB" dirty="0" err="1" smtClean="0"/>
              <a:t>MobileDevice.Hibernate</a:t>
            </a:r>
            <a:endParaRPr lang="en-GB" dirty="0" smtClean="0"/>
          </a:p>
          <a:p>
            <a:pPr lvl="1">
              <a:lnSpc>
                <a:spcPct val="80000"/>
              </a:lnSpc>
            </a:pPr>
            <a:r>
              <a:rPr lang="en-GB" dirty="0" err="1" smtClean="0"/>
              <a:t>SystemSettings.ScreenOrientation</a:t>
            </a:r>
            <a:endParaRPr lang="en-GB" dirty="0" smtClean="0"/>
          </a:p>
          <a:p>
            <a:pPr lvl="1">
              <a:lnSpc>
                <a:spcPct val="80000"/>
              </a:lnSpc>
            </a:pPr>
            <a:r>
              <a:rPr lang="en-GB" dirty="0" err="1" smtClean="0"/>
              <a:t>DocumentList</a:t>
            </a:r>
            <a:endParaRPr lang="en-GB" dirty="0" smtClean="0"/>
          </a:p>
          <a:p>
            <a:pPr lvl="1">
              <a:lnSpc>
                <a:spcPct val="80000"/>
              </a:lnSpc>
            </a:pPr>
            <a:r>
              <a:rPr lang="en-GB" dirty="0" smtClean="0"/>
              <a:t>Notification</a:t>
            </a:r>
          </a:p>
          <a:p>
            <a:pPr lvl="1">
              <a:lnSpc>
                <a:spcPct val="80000"/>
              </a:lnSpc>
            </a:pPr>
            <a:r>
              <a:rPr lang="en-GB" dirty="0" err="1" smtClean="0"/>
              <a:t>LogFont</a:t>
            </a:r>
            <a:endParaRPr lang="en-GB" dirty="0" smtClean="0"/>
          </a:p>
          <a:p>
            <a:pPr>
              <a:lnSpc>
                <a:spcPct val="80000"/>
              </a:lnSpc>
            </a:pPr>
            <a:r>
              <a:rPr lang="en-GB" dirty="0" smtClean="0"/>
              <a:t> </a:t>
            </a:r>
            <a:r>
              <a:rPr lang="en-GB" dirty="0" err="1" smtClean="0"/>
              <a:t>Microsoft.WindowsMobile.DirectX</a:t>
            </a:r>
            <a:endParaRPr lang="en-GB" dirty="0" smtClean="0"/>
          </a:p>
          <a:p>
            <a:pPr lvl="1">
              <a:lnSpc>
                <a:spcPct val="80000"/>
              </a:lnSpc>
            </a:pPr>
            <a:r>
              <a:rPr lang="en-GB" dirty="0" smtClean="0"/>
              <a:t>.Direct3D</a:t>
            </a:r>
          </a:p>
          <a:p>
            <a:pPr>
              <a:lnSpc>
                <a:spcPct val="80000"/>
              </a:lnSpc>
            </a:pPr>
            <a:r>
              <a:rPr lang="en-GB" dirty="0" err="1" smtClean="0"/>
              <a:t>SqlCeResultSet</a:t>
            </a:r>
            <a:endParaRPr lang="en-GB" dirty="0"/>
          </a:p>
        </p:txBody>
      </p:sp>
      <p:sp>
        <p:nvSpPr>
          <p:cNvPr id="409604" name="Rectangle 4"/>
          <p:cNvSpPr>
            <a:spLocks noChangeArrowheads="1"/>
          </p:cNvSpPr>
          <p:nvPr/>
        </p:nvSpPr>
        <p:spPr bwMode="auto">
          <a:xfrm>
            <a:off x="1160463" y="6065269"/>
            <a:ext cx="6806415" cy="307777"/>
          </a:xfrm>
          <a:prstGeom prst="rect">
            <a:avLst/>
          </a:prstGeom>
          <a:noFill/>
          <a:ln w="12700">
            <a:noFill/>
            <a:miter lim="800000"/>
            <a:headEnd/>
            <a:tailEnd/>
          </a:ln>
          <a:effectLst/>
        </p:spPr>
        <p:txBody>
          <a:bodyPr wrap="none" anchor="ctr">
            <a:spAutoFit/>
          </a:bodyPr>
          <a:lstStyle/>
          <a:p>
            <a:pPr>
              <a:defRPr/>
            </a:pPr>
            <a:r>
              <a:rPr lang="en-US" sz="1400" b="1" dirty="0">
                <a:latin typeface="Segoe Semibold" pitchFamily="34" charset="0"/>
                <a:cs typeface="+mn-cs"/>
              </a:rPr>
              <a:t>For more info</a:t>
            </a:r>
            <a:r>
              <a:rPr lang="en-US" sz="1400" b="1" dirty="0">
                <a:effectLst>
                  <a:outerShdw blurRad="38100" dist="38100" dir="2700000" algn="tl">
                    <a:srgbClr val="000000"/>
                  </a:outerShdw>
                </a:effectLst>
                <a:latin typeface="Segoe Semibold" pitchFamily="34" charset="0"/>
                <a:cs typeface="+mn-cs"/>
              </a:rPr>
              <a:t>: </a:t>
            </a:r>
            <a:r>
              <a:rPr lang="en-US" sz="1400" b="1" dirty="0">
                <a:latin typeface="Segoe Semibold" pitchFamily="34" charset="0"/>
                <a:cs typeface="+mn-cs"/>
                <a:hlinkClick r:id="rId3"/>
              </a:rPr>
              <a:t>http://www.danielmoth.com/Blog/2005/08/not-strict-subset.html</a:t>
            </a:r>
            <a:endParaRPr lang="en-US" sz="1400" b="1" dirty="0">
              <a:latin typeface="Segoe Semibold" pitchFamily="34" charset="0"/>
              <a:cs typeface="+mn-cs"/>
            </a:endParaRPr>
          </a:p>
        </p:txBody>
      </p:sp>
      <p:sp>
        <p:nvSpPr>
          <p:cNvPr id="5" name="TextBox 4"/>
          <p:cNvSpPr txBox="1"/>
          <p:nvPr/>
        </p:nvSpPr>
        <p:spPr>
          <a:xfrm>
            <a:off x="5791293" y="2643826"/>
            <a:ext cx="3230372" cy="446276"/>
          </a:xfrm>
          <a:prstGeom prst="rect">
            <a:avLst/>
          </a:prstGeom>
          <a:noFill/>
        </p:spPr>
        <p:txBody>
          <a:bodyPr wrap="none" rtlCol="0">
            <a:spAutoFit/>
          </a:bodyPr>
          <a:lstStyle/>
          <a:p>
            <a:r>
              <a:rPr lang="en-GB" sz="2300" i="1" dirty="0" smtClean="0">
                <a:latin typeface="+mn-lt"/>
              </a:rPr>
              <a:t>.</a:t>
            </a:r>
            <a:r>
              <a:rPr lang="en-GB" sz="2300" i="1" dirty="0" err="1" smtClean="0">
                <a:latin typeface="+mn-lt"/>
              </a:rPr>
              <a:t>WinCEPlatform</a:t>
            </a:r>
            <a:r>
              <a:rPr lang="en-GB" sz="2300" i="1" dirty="0" smtClean="0">
                <a:latin typeface="+mn-lt"/>
              </a:rPr>
              <a:t> in v3.5</a:t>
            </a:r>
          </a:p>
        </p:txBody>
      </p:sp>
    </p:spTree>
  </p:cSld>
  <p:clrMapOvr>
    <a:masterClrMapping/>
  </p:clrMapOvr>
  <p:transition advTm="3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5/9/2006 4:21:40 PM&quot;&gt;&lt;Slide id=&quot;312&quot; dur=&quot;.734&quot; bld=&quot;INVLD&quot;/&gt;&lt;Slide id=&quot;273&quot; dur=&quot;1.61&quot;/&gt;&lt;Slide id=&quot;257&quot; dur=&quot;1594.453&quot; bld=&quot;|.6&quot;/&gt;&lt;Slide id=&quot;335&quot; dur=&quot;107.625&quot;/&gt;&lt;Slide id=&quot;336&quot; dur=&quot;170.093&quot;/&gt;&lt;Slide id=&quot;337&quot; dur=&quot;77.407&quot;/&gt;&lt;Slide id=&quot;317&quot; dur=&quot;82.875&quot; bld=&quot;|69.7&quot;/&gt;&lt;Slide id=&quot;318&quot; dur=&quot;34.031&quot;/&gt;&lt;Slide id=&quot;319&quot; dur=&quot;76.484&quot; bld=&quot;|53.2&quot;/&gt;&lt;Slide id=&quot;320&quot; dur=&quot;27.032&quot; bld=&quot;|2.7&quot;/&gt;&lt;Slide id=&quot;321&quot; dur=&quot;24.062&quot;/&gt;&lt;Slide id=&quot;322&quot; dur=&quot;28.391&quot;/&gt;&lt;Slide id=&quot;323&quot; dur=&quot;84.125&quot;/&gt;&lt;Slide id=&quot;338&quot; dur=&quot;186.484&quot;/&gt;&lt;Slide id=&quot;339&quot; dur=&quot;74.875&quot;/&gt;&lt;Slide id=&quot;340&quot; dur=&quot;13.344&quot; bld=&quot;|.6|1&quot;/&gt;&lt;Slide id=&quot;327&quot; dur=&quot;387.125&quot;/&gt;&lt;Slide id=&quot;341&quot; dur=&quot;3.578&quot; bld=&quot;|.6|1&quot;/&gt;&lt;Slide id=&quot;328&quot; dur=&quot;683.109&quot;/&gt;&lt;Slide id=&quot;342&quot; dur=&quot;4.86&quot; bld=&quot;|.6|1&quot;/&gt;&lt;Slide id=&quot;329&quot; dur=&quot;592.968&quot; bld=&quot;|584.7|6.7&quot;/&gt;&lt;Slide id=&quot;343&quot; dur=&quot;4.125&quot; bld=&quot;|.6|1&quot;/&gt;&lt;Slide id=&quot;330&quot; dur=&quot;1224.125&quot;/&gt;&lt;Slide id=&quot;344&quot; dur=&quot;2.844&quot; bld=&quot;|.6|1&quot;/&gt;&lt;Slide id=&quot;331&quot; dur=&quot;62&quot;/&gt;&lt;Slide id=&quot;332&quot; dur=&quot;46.578&quot;/&gt;&lt;Slide id=&quot;345&quot; dur=&quot;44.594&quot; bld=&quot;|.5|1&quot;/&gt;&lt;Slide id=&quot;346&quot; dur=&quot;39.938&quot;/&gt;&lt;Slide id=&quot;347&quot; dur=&quot;8.187&quot;/&gt;&lt;Slide id=&quot;348&quot; dur=&quot;1.859&quot;/&gt;&lt;Slide id=&quot;312&quot; dur=&quot;1.079&quot;/&gt;&lt;Slide id=&quot;273&quot; dur=&quot;1.5&quot;/&gt;&lt;Slide id=&quot;257&quot; dur=&quot;156.375&quot; bld=&quot;|.6&quot;/&gt;&lt;Slide id=&quot;273&quot; dur=&quot;1.109&quot;/&gt;&lt;Slide id=&quot;312&quot; dur=&quot;1.406&quot;/&gt;&lt;Slide id=&quot;348&quot; dur=&quot;5690&quot;/&gt;&lt;Slide id=&quot;312&quot; dur=&quot;1.938&quot;/&gt;&lt;Slide id=&quot;273&quot; dur=&quot;1.406&quot;/&gt;&lt;Slide id=&quot;257&quot; dur=&quot;12.344&quot; bld=&quot;|.6&quot;/&gt;&lt;Slide id=&quot;335&quot; dur=&quot;1.156&quot;/&gt;&lt;Slide id=&quot;336&quot; dur=&quot;1.344&quot;/&gt;&lt;Slide id=&quot;337&quot; dur=&quot;1.234&quot;/&gt;&lt;Slide id=&quot;336&quot; dur=&quot;4.344&quot;/&gt;&lt;/Timings&gt;&lt;Timings time=&quot;5/8/2006 6:42:39 PM&quot;&gt;&lt;Slide id=&quot;317&quot; dur=&quot;2.234&quot; bld=&quot;INVLD|1&quot;/&gt;&lt;Slide id=&quot;318&quot; dur=&quot;1.875&quot;/&gt;&lt;Slide id=&quot;319&quot; dur=&quot;67.766&quot; bld=&quot;|66.7&quot;/&gt;&lt;Slide id=&quot;320&quot; dur=&quot;2.046&quot; bld=&quot;|.5&quot;/&gt;&lt;Slide id=&quot;321&quot; dur=&quot;1.047&quot;/&gt;&lt;Slide id=&quot;322&quot; dur=&quot;1.625&quot;/&gt;&lt;Slide id=&quot;323&quot; dur=&quot;1.219&quot;/&gt;&lt;Slide id=&quot;338&quot; dur=&quot;3.609&quot;/&gt;&lt;Slide id=&quot;339&quot; dur=&quot;1.438&quot;/&gt;&lt;Slide id=&quot;340&quot; dur=&quot;2.031&quot; bld=&quot;|.1|0&quot;/&gt;&lt;Slide id=&quot;327&quot; dur=&quot;1.906&quot;/&gt;&lt;Slide id=&quot;341&quot; dur=&quot;4.547&quot; bld=&quot;|.6|1&quot;/&gt;&lt;Slide id=&quot;328&quot; dur=&quot;1.625&quot;/&gt;&lt;Slide id=&quot;342&quot; dur=&quot;3.5&quot; bld=&quot;|.6|1&quot;/&gt;&lt;Slide id=&quot;329&quot; dur=&quot;3.407&quot; bld=&quot;|1&quot;/&gt;&lt;Slide id=&quot;343&quot; dur=&quot;3.562&quot; bld=&quot;|.6|1&quot;/&gt;&lt;Slide id=&quot;330&quot; dur=&quot;3.297&quot;/&gt;&lt;Slide id=&quot;344&quot; dur=&quot;3.125&quot; bld=&quot;|.6|1&quot;/&gt;&lt;Slide id=&quot;331&quot; dur=&quot;2.25&quot;/&gt;&lt;Slide id=&quot;332&quot; dur=&quot;1.312&quot;/&gt;&lt;Slide id=&quot;345&quot; dur=&quot;2.844&quot; bld=&quot;|.6|1&quot;/&gt;&lt;Slide id=&quot;346&quot; dur=&quot;1.11&quot;/&gt;&lt;Slide id=&quot;347&quot; dur=&quot;1.156&quot;/&gt;&lt;Slide id=&quot;348&quot; dur=&quot;1.062&quot;/&gt;&lt;Slide id=&quot;312&quot; dur=&quot;1.282&quot;/&gt;&lt;/Timings&gt;&lt;/WMTools&gt;"/>
</p:tagLst>
</file>

<file path=ppt/tags/tag2.xml><?xml version="1.0" encoding="utf-8"?>
<p:tagLst xmlns:a="http://schemas.openxmlformats.org/drawingml/2006/main" xmlns:r="http://schemas.openxmlformats.org/officeDocument/2006/relationships" xmlns:p="http://schemas.openxmlformats.org/presentationml/2006/main">
  <p:tag name="TIMING" val="|69.7"/>
</p:tagLst>
</file>

<file path=ppt/tags/tag3.xml><?xml version="1.0" encoding="utf-8"?>
<p:tagLst xmlns:a="http://schemas.openxmlformats.org/drawingml/2006/main" xmlns:r="http://schemas.openxmlformats.org/officeDocument/2006/relationships" xmlns:p="http://schemas.openxmlformats.org/presentationml/2006/main">
  <p:tag name="TIMING" val="|53.2"/>
</p:tagLst>
</file>

<file path=ppt/tags/tag4.xml><?xml version="1.0" encoding="utf-8"?>
<p:tagLst xmlns:a="http://schemas.openxmlformats.org/drawingml/2006/main" xmlns:r="http://schemas.openxmlformats.org/officeDocument/2006/relationships" xmlns:p="http://schemas.openxmlformats.org/presentationml/2006/main">
  <p:tag name="TIMING" val="|2.7"/>
</p:tagLst>
</file>

<file path=ppt/tags/tag5.xml><?xml version="1.0" encoding="utf-8"?>
<p:tagLst xmlns:a="http://schemas.openxmlformats.org/drawingml/2006/main" xmlns:r="http://schemas.openxmlformats.org/officeDocument/2006/relationships" xmlns:p="http://schemas.openxmlformats.org/presentationml/2006/main">
  <p:tag name="TIMING" val="|.6|1"/>
</p:tagLst>
</file>

<file path=ppt/tags/tag6.xml><?xml version="1.0" encoding="utf-8"?>
<p:tagLst xmlns:a="http://schemas.openxmlformats.org/drawingml/2006/main" xmlns:r="http://schemas.openxmlformats.org/officeDocument/2006/relationships" xmlns:p="http://schemas.openxmlformats.org/presentationml/2006/main">
  <p:tag name="TIMING" val="|584.7|6.7"/>
</p:tagLst>
</file>

<file path=ppt/theme/theme1.xml><?xml version="1.0" encoding="utf-8"?>
<a:theme xmlns:a="http://schemas.openxmlformats.org/drawingml/2006/main" name="MEDC_template">
  <a:themeElements>
    <a:clrScheme name="MEDC">
      <a:dk1>
        <a:srgbClr val="004C99"/>
      </a:dk1>
      <a:lt1>
        <a:srgbClr val="FFFFFF"/>
      </a:lt1>
      <a:dk2>
        <a:srgbClr val="26357E"/>
      </a:dk2>
      <a:lt2>
        <a:srgbClr val="FF9933"/>
      </a:lt2>
      <a:accent1>
        <a:srgbClr val="FCE4A3"/>
      </a:accent1>
      <a:accent2>
        <a:srgbClr val="6699FF"/>
      </a:accent2>
      <a:accent3>
        <a:srgbClr val="99FF66"/>
      </a:accent3>
      <a:accent4>
        <a:srgbClr val="CC3300"/>
      </a:accent4>
      <a:accent5>
        <a:srgbClr val="FFFF00"/>
      </a:accent5>
      <a:accent6>
        <a:srgbClr val="0066CC"/>
      </a:accent6>
      <a:hlink>
        <a:srgbClr val="A7D9E4"/>
      </a:hlink>
      <a:folHlink>
        <a:srgbClr val="C0C0C0"/>
      </a:folHlink>
    </a:clrScheme>
    <a:fontScheme name="Segoe 2">
      <a:majorFont>
        <a:latin typeface="Segoe"/>
        <a:ea typeface=""/>
        <a:cs typeface=""/>
      </a:majorFont>
      <a:minorFont>
        <a:latin typeface="Segoe"/>
        <a:ea typeface=""/>
        <a:cs typeface=""/>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black">
        <a:gradFill flip="none" rotWithShape="1">
          <a:gsLst>
            <a:gs pos="0">
              <a:schemeClr val="accent2">
                <a:alpha val="24000"/>
              </a:schemeClr>
            </a:gs>
            <a:gs pos="100000">
              <a:srgbClr val="002060">
                <a:alpha val="37000"/>
              </a:srgbClr>
            </a:gs>
          </a:gsLst>
          <a:lin ang="2700000" scaled="1"/>
          <a:tileRect/>
        </a:gradFill>
        <a:ln>
          <a:solidFill>
            <a:srgbClr val="00B0F0"/>
          </a:solidFill>
          <a:headEnd type="none" w="med" len="med"/>
          <a:tailEnd type="none" w="med" len="med"/>
        </a:ln>
        <a:effectLst/>
      </a:spPr>
      <a:bodyPr vert="horz" wrap="square" lIns="109728" tIns="54864" rIns="109728" bIns="54864" numCol="1" rtlCol="0" anchor="ctr" anchorCtr="0" compatLnSpc="1">
        <a:prstTxWarp prst="textNoShape">
          <a:avLst/>
        </a:prstTxWarp>
      </a:bodyPr>
      <a:lstStyle>
        <a:defPPr algn="ctr" defTabSz="1096963">
          <a:defRPr dirty="0" smtClean="0">
            <a:solidFill>
              <a:schemeClr val="tx1"/>
            </a:solidFill>
            <a:latin typeface="Segoe" pitchFamily="34" charset="0"/>
          </a:defRPr>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tx1"/>
          </a:solidFill>
          <a:prstDash val="solid"/>
          <a:round/>
          <a:headEnd type="none" w="med" len="med"/>
          <a:tailEnd type="none" w="med" len="med"/>
        </a:ln>
        <a:effectLst/>
      </a:spPr>
      <a:bodyPr vert="horz" wrap="square" lIns="109728" tIns="54864" rIns="109728" bIns="54864" numCol="1" anchor="ctr" anchorCtr="0" compatLnSpc="1">
        <a:prstTxWarp prst="textNoShape">
          <a:avLst/>
        </a:prstTxWarp>
      </a:bodyPr>
      <a:lstStyle>
        <a:defPPr marL="0" marR="0" indent="0" algn="l" defTabSz="1096963"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solidFill>
              <a:schemeClr val="bg2"/>
            </a:solidFill>
            <a:effectLst/>
            <a:latin typeface="Segoe Semibold" pitchFamily="34" charset="0"/>
          </a:defRPr>
        </a:defPPr>
      </a:lstStyle>
    </a:lnDef>
    <a:txDef>
      <a:spPr>
        <a:noFill/>
      </a:spPr>
      <a:bodyPr wrap="square" rtlCol="0">
        <a:spAutoFit/>
      </a:bodyPr>
      <a:lstStyle>
        <a:defPPr>
          <a:defRPr sz="2800" dirty="0" err="1" smtClean="0">
            <a:solidFill>
              <a:schemeClr val="tx1"/>
            </a:solidFill>
            <a:latin typeface="Segoe" pitchFamily="34" charset="0"/>
          </a:defRPr>
        </a:defPPr>
      </a:lstStyle>
    </a:txDef>
  </a:objectDefaults>
  <a:extraClrSchemeLst>
    <a:extraClrScheme>
      <a:clrScheme name="Business Value launch template 1">
        <a:dk1>
          <a:srgbClr val="000000"/>
        </a:dk1>
        <a:lt1>
          <a:srgbClr val="FFFFFF"/>
        </a:lt1>
        <a:dk2>
          <a:srgbClr val="EF7E39"/>
        </a:dk2>
        <a:lt2>
          <a:srgbClr val="FFFFFF"/>
        </a:lt2>
        <a:accent1>
          <a:srgbClr val="000000"/>
        </a:accent1>
        <a:accent2>
          <a:srgbClr val="54C71B"/>
        </a:accent2>
        <a:accent3>
          <a:srgbClr val="F6C0AE"/>
        </a:accent3>
        <a:accent4>
          <a:srgbClr val="DADADA"/>
        </a:accent4>
        <a:accent5>
          <a:srgbClr val="AAAAAA"/>
        </a:accent5>
        <a:accent6>
          <a:srgbClr val="4BB417"/>
        </a:accent6>
        <a:hlink>
          <a:srgbClr val="FBE019"/>
        </a:hlink>
        <a:folHlink>
          <a:srgbClr val="3D78E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MEDC_Slide_Template</Template>
  <TotalTime>0</TotalTime>
  <Words>2232</Words>
  <Application>Microsoft PowerPoint</Application>
  <PresentationFormat>On-screen Show (4:3)</PresentationFormat>
  <Paragraphs>336</Paragraphs>
  <Slides>28</Slides>
  <Notes>28</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MEDC_template</vt:lpstr>
      <vt:lpstr>APP312 Sharing Assets Between  the .NET Compact Framework and the .NET Framework</vt:lpstr>
      <vt:lpstr>FAQ</vt:lpstr>
      <vt:lpstr>Why Do I Care?</vt:lpstr>
      <vt:lpstr>Rest Of The Session</vt:lpstr>
      <vt:lpstr>Visual Studio for Devices</vt:lpstr>
      <vt:lpstr>C#, Visual Basic </vt:lpstr>
      <vt:lpstr>“Framework Compactness”</vt:lpstr>
      <vt:lpstr>Classes Specific to NETCF v1.0</vt:lpstr>
      <vt:lpstr>Classes Specific to NETCF v2.0</vt:lpstr>
      <vt:lpstr>Microsoft Windows Mobile 5.0 / 6</vt:lpstr>
      <vt:lpstr>Compact CLR</vt:lpstr>
      <vt:lpstr>Windows Mobile vs. Desktop</vt:lpstr>
      <vt:lpstr>Is Common UI a Good Idea?</vt:lpstr>
      <vt:lpstr>“Thank you for the background.   Now tell me how to do it!”</vt:lpstr>
      <vt:lpstr>Full Fx Assemblies on Device</vt:lpstr>
      <vt:lpstr>How Not to Try It</vt:lpstr>
      <vt:lpstr>Retargetable</vt:lpstr>
      <vt:lpstr>Retargetable</vt:lpstr>
      <vt:lpstr>Share the Code, Not the Binary</vt:lpstr>
      <vt:lpstr>Conditional Compilation</vt:lpstr>
      <vt:lpstr>Gotchas, Tips and Tricks</vt:lpstr>
      <vt:lpstr>Tips and Tricks</vt:lpstr>
      <vt:lpstr>Visual Studio and .NET Compact Framework Improvements</vt:lpstr>
      <vt:lpstr>Deploy to MyComputer</vt:lpstr>
      <vt:lpstr>Summary</vt:lpstr>
      <vt:lpstr>Resources</vt:lpstr>
      <vt:lpstr>Slide 27</vt:lpstr>
      <vt:lpstr>Slide 28</vt:lpstr>
    </vt:vector>
  </TitlesOfParts>
  <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dc:description/>
  <cp:lastModifiedBy/>
  <cp:revision>1</cp:revision>
  <dcterms:created xsi:type="dcterms:W3CDTF">2007-06-28T18:45:19Z</dcterms:created>
  <dcterms:modified xsi:type="dcterms:W3CDTF">2007-06-28T18:45:23Z</dcterms:modified>
</cp:coreProperties>
</file>