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7" r:id="rId2"/>
    <p:sldId id="269" r:id="rId3"/>
    <p:sldId id="272" r:id="rId4"/>
    <p:sldId id="268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69164" autoAdjust="0"/>
  </p:normalViewPr>
  <p:slideViewPr>
    <p:cSldViewPr>
      <p:cViewPr varScale="1">
        <p:scale>
          <a:sx n="70" d="100"/>
          <a:sy n="70" d="100"/>
        </p:scale>
        <p:origin x="-1800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FC8EB-BBE3-47A9-94DA-BD0B13FFAE0D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58A26-00BE-4C35-A959-B27C192C1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44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nielmoth.com/Blog/2009/11/mpi-cluster-debugger-launch-integration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http://www.danielmoth.com/Blog/2009/11/mpi-cluster-debugger-launch-integration.html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AFC36-E5A0-4F6A-A44F-B685348E919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comments in next two</a:t>
            </a:r>
            <a:r>
              <a:rPr lang="en-US" baseline="0" dirty="0" smtClean="0"/>
              <a:t>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58A26-00BE-4C35-A959-B27C192C17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1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 recording</a:t>
            </a:r>
          </a:p>
          <a:p>
            <a:r>
              <a:rPr lang="en-US" dirty="0" smtClean="0"/>
              <a:t>http://channel9.msdn.com/posts/DanielMoth/VS2010-MPI-Cluster-Debugger-launch-integration/</a:t>
            </a:r>
            <a:endParaRPr lang="en-US" baseline="0" dirty="0" smtClean="0"/>
          </a:p>
          <a:p>
            <a:r>
              <a:rPr lang="en-US" dirty="0" smtClean="0"/>
              <a:t>http://channel9.msdn.com/shows/The+HPC+Show/MPI-Cluster-Debugger-Visual-Studio-2010-Launch-Integration/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Configuration Properties</a:t>
            </a:r>
          </a:p>
          <a:p>
            <a:r>
              <a:rPr lang="en-US" dirty="0" smtClean="0"/>
              <a:t>http://msdn.microsoft.com/en-us/library/dd560807(VS.100).aspx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58A26-00BE-4C35-A959-B27C192C17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93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</a:t>
            </a:r>
          </a:p>
          <a:p>
            <a:r>
              <a:rPr lang="en-US" dirty="0" smtClean="0"/>
              <a:t>http://msdn.microsoft.com/en-us/library/dd560809(VS.100).aspx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58A26-00BE-4C35-A959-B27C192C17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tentForgroundOrang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054" y="228600"/>
            <a:ext cx="8756946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4919346"/>
          </a:xfrm>
        </p:spPr>
        <p:txBody>
          <a:bodyPr/>
          <a:lstStyle>
            <a:lvl1pPr>
              <a:lnSpc>
                <a:spcPct val="90000"/>
              </a:lnSpc>
              <a:buNone/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091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054" y="228600"/>
            <a:ext cx="8756946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106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emo, Partner and Customer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ttom_Bar_02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741789"/>
            <a:ext cx="9144000" cy="111621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422822" y="4038600"/>
            <a:ext cx="5644978" cy="2286000"/>
          </a:xfrm>
        </p:spPr>
        <p:txBody>
          <a:bodyPr anchor="t" anchorCtr="0">
            <a:noAutofit/>
          </a:bodyPr>
          <a:lstStyle>
            <a:lvl1pPr>
              <a:lnSpc>
                <a:spcPct val="78000"/>
              </a:lnSpc>
              <a:spcBef>
                <a:spcPts val="0"/>
              </a:spcBef>
              <a:spcAft>
                <a:spcPts val="0"/>
              </a:spcAft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30044" y="1905000"/>
            <a:ext cx="7682119" cy="1384994"/>
          </a:xfrm>
        </p:spPr>
        <p:txBody>
          <a:bodyPr vert="horz" wrap="square" lIns="0" tIns="0" rIns="0" bIns="0" rtlCol="0" anchor="t" anchorCtr="0">
            <a:noAutofit/>
            <a:scene3d>
              <a:camera prst="orthographicFront"/>
              <a:lightRig rig="flat" dir="t"/>
            </a:scene3d>
            <a:sp3d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0" i="0" u="none" strike="noStrike" kern="1200" cap="none" spc="-642" normalizeH="0" baseline="0" noProof="0" dirty="0" smtClean="0">
                <a:ln w="11430"/>
                <a:gradFill>
                  <a:gsLst>
                    <a:gs pos="62000">
                      <a:schemeClr val="tx1"/>
                    </a:gs>
                    <a:gs pos="88000">
                      <a:schemeClr val="tx1"/>
                    </a:gs>
                  </a:gsLst>
                  <a:lin ang="5400000"/>
                </a:gradFill>
                <a:effectLst/>
                <a:uLnTx/>
                <a:uFillTx/>
                <a:latin typeface="Calibri" pitchFamily="34" charset="0"/>
                <a:ea typeface="+mn-ea"/>
                <a:cs typeface="+mn-cs"/>
              </a:defRPr>
            </a:lvl1pPr>
          </a:lstStyle>
          <a:p>
            <a:pPr marL="0" lvl="0" indent="0" algn="l" defTabSz="914363" rtl="0" eaLnBrk="1" latinLnBrk="0" hangingPunct="1">
              <a:lnSpc>
                <a:spcPct val="78000"/>
              </a:lnSpc>
              <a:spcBef>
                <a:spcPct val="20000"/>
              </a:spcBef>
              <a:spcAft>
                <a:spcPts val="800"/>
              </a:spcAft>
              <a:buFont typeface="Arial" pitchFamily="34" charset="0"/>
              <a:buNone/>
            </a:pPr>
            <a:r>
              <a:rPr lang="en-US" dirty="0" smtClean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6072939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7054" y="228600"/>
            <a:ext cx="8375946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054" y="1420814"/>
            <a:ext cx="8375946" cy="2128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ContentForgroundOran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ontentForgroundOran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158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0" baseline="0" dirty="0" smtClean="0">
          <a:ln w="3175"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Arial" charset="0"/>
        </a:defRPr>
      </a:lvl1pPr>
    </p:titleStyle>
    <p:bodyStyle>
      <a:lvl1pPr marL="463550" indent="-463550" algn="l" defTabSz="914363" rtl="0" eaLnBrk="1" latinLnBrk="0" hangingPunct="1">
        <a:lnSpc>
          <a:spcPct val="90000"/>
        </a:lnSpc>
        <a:spcBef>
          <a:spcPct val="20000"/>
        </a:spcBef>
        <a:buSzPct val="120000"/>
        <a:buFontTx/>
        <a:buBlip>
          <a:blip r:embed="rId7"/>
        </a:buBlip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833438" indent="-3698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7"/>
        </a:buBlip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68400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7"/>
        </a:buBlip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516063" indent="-34766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7"/>
        </a:buBlip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852613" indent="-32543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7"/>
        </a:buBlip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Cluster Debugging in VS2010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4659737"/>
          </a:xfrm>
        </p:spPr>
        <p:txBody>
          <a:bodyPr/>
          <a:lstStyle/>
          <a:p>
            <a:r>
              <a:rPr lang="en-US" dirty="0" smtClean="0"/>
              <a:t>Facilitates the “F5” scenario</a:t>
            </a:r>
          </a:p>
          <a:p>
            <a:pPr lvl="1"/>
            <a:r>
              <a:rPr lang="en-US" dirty="0" smtClean="0"/>
              <a:t>Eases the </a:t>
            </a:r>
            <a:r>
              <a:rPr lang="en-US" dirty="0" smtClean="0"/>
              <a:t>launch </a:t>
            </a:r>
            <a:r>
              <a:rPr lang="en-US" dirty="0" smtClean="0"/>
              <a:t>of an MPI application</a:t>
            </a:r>
          </a:p>
          <a:p>
            <a:pPr lvl="1"/>
            <a:r>
              <a:rPr lang="en-US" dirty="0" smtClean="0"/>
              <a:t>Once the debugger is invoked, normal multi-process debugging takes place</a:t>
            </a:r>
          </a:p>
          <a:p>
            <a:endParaRPr lang="en-US" sz="1200" dirty="0" smtClean="0"/>
          </a:p>
          <a:p>
            <a:pPr marL="0" indent="0"/>
            <a:r>
              <a:rPr lang="en-US" dirty="0" smtClean="0"/>
              <a:t>Developer selects the cluster and related resources their app needs and then hits “F5”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Binaries get deployed and debugger is invoked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Developer debugs the multiple MPI processes</a:t>
            </a:r>
          </a:p>
          <a:p>
            <a:endParaRPr lang="en-US" sz="1200" dirty="0"/>
          </a:p>
          <a:p>
            <a:pPr marL="0" indent="0"/>
            <a:r>
              <a:rPr lang="en-US" dirty="0" smtClean="0"/>
              <a:t>Works on local developer machine and on cluster</a:t>
            </a:r>
          </a:p>
        </p:txBody>
      </p:sp>
    </p:spTree>
    <p:extLst>
      <p:ext uri="{BB962C8B-B14F-4D97-AF65-F5344CB8AC3E}">
        <p14:creationId xmlns:p14="http://schemas.microsoft.com/office/powerpoint/2010/main" val="3472832213"/>
      </p:ext>
    </p:extLst>
  </p:cSld>
  <p:clrMapOvr>
    <a:masterClrMapping/>
  </p:clrMapOvr>
  <p:transition advTm="6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Feature Entry point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4099584"/>
          </a:xfrm>
        </p:spPr>
        <p:txBody>
          <a:bodyPr/>
          <a:lstStyle/>
          <a:p>
            <a:pPr lvl="0"/>
            <a:r>
              <a:rPr lang="en-US" dirty="0" smtClean="0"/>
              <a:t>Project Properties dialog</a:t>
            </a:r>
          </a:p>
          <a:p>
            <a:pPr lvl="1"/>
            <a:r>
              <a:rPr lang="en-US" dirty="0" smtClean="0"/>
              <a:t>Under “Configuration Properties”</a:t>
            </a:r>
          </a:p>
          <a:p>
            <a:pPr lvl="2"/>
            <a:r>
              <a:rPr lang="en-US" dirty="0" smtClean="0"/>
              <a:t>Under “Debugging” change the “Debugger to launch”</a:t>
            </a:r>
          </a:p>
          <a:p>
            <a:pPr lvl="3"/>
            <a:r>
              <a:rPr lang="en-US" dirty="0" smtClean="0"/>
              <a:t>“Local Windows Debugger”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dirty="0" smtClean="0"/>
              <a:t> “MPI Cluster Debugger”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Key property is the “Run Environment”</a:t>
            </a:r>
          </a:p>
          <a:p>
            <a:pPr lvl="2"/>
            <a:r>
              <a:rPr lang="en-US" dirty="0" smtClean="0"/>
              <a:t>Launches the “Node Selector</a:t>
            </a:r>
            <a:r>
              <a:rPr lang="en-US" dirty="0" smtClean="0"/>
              <a:t>” dialog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Next two </a:t>
            </a:r>
            <a:r>
              <a:rPr lang="en-US" dirty="0" smtClean="0"/>
              <a:t>slides after the demo </a:t>
            </a:r>
            <a:r>
              <a:rPr lang="en-US" dirty="0" smtClean="0"/>
              <a:t>show </a:t>
            </a:r>
            <a:r>
              <a:rPr lang="en-US" dirty="0" smtClean="0"/>
              <a:t>screenshots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1145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dirty="0" smtClean="0"/>
              <a:t>demo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2400"/>
            <a:ext cx="5292665" cy="4815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933972"/>
      </p:ext>
    </p:extLst>
  </p:cSld>
  <p:clrMapOvr>
    <a:masterClrMapping/>
  </p:clrMapOvr>
  <p:transition advTm="90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“Debugger to launch”</a:t>
            </a:r>
            <a:endParaRPr lang="en-US" dirty="0"/>
          </a:p>
        </p:txBody>
      </p:sp>
      <p:pic>
        <p:nvPicPr>
          <p:cNvPr id="5" name="Picture 2" descr="\\danielmothquad\Public\Pictures\PropP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914400"/>
            <a:ext cx="7697165" cy="58673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8525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Selector</a:t>
            </a:r>
            <a:endParaRPr lang="en-US" dirty="0"/>
          </a:p>
        </p:txBody>
      </p:sp>
      <p:pic>
        <p:nvPicPr>
          <p:cNvPr id="4" name="Picture 2" descr="\\danielmothquad\Public\Pictures\NodeSelect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0354" y="990600"/>
            <a:ext cx="6870646" cy="541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5836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http://www.danielmoth.com/Blog">
  <a:themeElements>
    <a:clrScheme name="TechEd 2008 Developer">
      <a:dk1>
        <a:srgbClr val="000000"/>
      </a:dk1>
      <a:lt1>
        <a:srgbClr val="FFFFFF"/>
      </a:lt1>
      <a:dk2>
        <a:srgbClr val="5F5F5F"/>
      </a:dk2>
      <a:lt2>
        <a:srgbClr val="F2803A"/>
      </a:lt2>
      <a:accent1>
        <a:srgbClr val="FFC000"/>
      </a:accent1>
      <a:accent2>
        <a:srgbClr val="2DB557"/>
      </a:accent2>
      <a:accent3>
        <a:srgbClr val="DF8045"/>
      </a:accent3>
      <a:accent4>
        <a:srgbClr val="2A86DA"/>
      </a:accent4>
      <a:accent5>
        <a:srgbClr val="FF9929"/>
      </a:accent5>
      <a:accent6>
        <a:srgbClr val="808080"/>
      </a:accent6>
      <a:hlink>
        <a:srgbClr val="F9B883"/>
      </a:hlink>
      <a:folHlink>
        <a:srgbClr val="F0ED7B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>
          <a:defRPr sz="20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defRPr>
        </a:defPPr>
      </a:lstStyle>
      <a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On-screen Show (4:3)</PresentationFormat>
  <Paragraphs>37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http://www.danielmoth.com/Blog</vt:lpstr>
      <vt:lpstr>MPI Cluster Debugging in VS2010</vt:lpstr>
      <vt:lpstr>Feature Entry point</vt:lpstr>
      <vt:lpstr>PowerPoint Presentation</vt:lpstr>
      <vt:lpstr>“Debugger to launch”</vt:lpstr>
      <vt:lpstr>Node Selector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2010-02-23T01:32:12Z</dcterms:created>
  <dcterms:modified xsi:type="dcterms:W3CDTF">2010-02-25T07:45:01Z</dcterms:modified>
</cp:coreProperties>
</file>